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62" r:id="rId2"/>
    <p:sldId id="356" r:id="rId3"/>
    <p:sldId id="347" r:id="rId4"/>
    <p:sldId id="354" r:id="rId5"/>
    <p:sldId id="355" r:id="rId6"/>
    <p:sldId id="348" r:id="rId7"/>
    <p:sldId id="349" r:id="rId8"/>
    <p:sldId id="350" r:id="rId9"/>
    <p:sldId id="351" r:id="rId10"/>
    <p:sldId id="352" r:id="rId11"/>
    <p:sldId id="357" r:id="rId12"/>
    <p:sldId id="335" r:id="rId1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ương 0" id="{01E33B1B-E197-463B-A531-467BFB591BCB}">
          <p14:sldIdLst>
            <p14:sldId id="262"/>
            <p14:sldId id="356"/>
            <p14:sldId id="347"/>
            <p14:sldId id="354"/>
            <p14:sldId id="355"/>
            <p14:sldId id="348"/>
            <p14:sldId id="349"/>
            <p14:sldId id="350"/>
            <p14:sldId id="351"/>
            <p14:sldId id="352"/>
            <p14:sldId id="357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0066"/>
    <a:srgbClr val="FF99CC"/>
    <a:srgbClr val="FF99FF"/>
    <a:srgbClr val="9BD4FF"/>
    <a:srgbClr val="FF6699"/>
    <a:srgbClr val="414B53"/>
    <a:srgbClr val="FFA3A3"/>
    <a:srgbClr val="FF8B8B"/>
    <a:srgbClr val="CD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9EFC3-A056-4796-8E2C-A91C04E39320}" v="3" dt="2022-02-28T02:08:44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573" autoAdjust="0"/>
  </p:normalViewPr>
  <p:slideViewPr>
    <p:cSldViewPr>
      <p:cViewPr varScale="1">
        <p:scale>
          <a:sx n="71" d="100"/>
          <a:sy n="71" d="100"/>
        </p:scale>
        <p:origin x="1287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045" y="-10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y Doan" userId="00f02d2ea35a0614" providerId="LiveId" clId="{85C5EF02-44FB-4F86-B30D-BB0CC3E34AC3}"/>
    <pc:docChg chg="addSld modSld">
      <pc:chgData name="Duy Doan" userId="00f02d2ea35a0614" providerId="LiveId" clId="{85C5EF02-44FB-4F86-B30D-BB0CC3E34AC3}" dt="2020-03-10T22:49:21.435" v="268" actId="20577"/>
      <pc:docMkLst>
        <pc:docMk/>
      </pc:docMkLst>
      <pc:sldChg chg="modSp add modAnim">
        <pc:chgData name="Duy Doan" userId="00f02d2ea35a0614" providerId="LiveId" clId="{85C5EF02-44FB-4F86-B30D-BB0CC3E34AC3}" dt="2020-03-10T22:49:21.435" v="268" actId="20577"/>
        <pc:sldMkLst>
          <pc:docMk/>
          <pc:sldMk cId="2650943593" sldId="345"/>
        </pc:sldMkLst>
        <pc:spChg chg="mod">
          <ac:chgData name="Duy Doan" userId="00f02d2ea35a0614" providerId="LiveId" clId="{85C5EF02-44FB-4F86-B30D-BB0CC3E34AC3}" dt="2020-03-10T22:39:02.280" v="34" actId="20577"/>
          <ac:spMkLst>
            <pc:docMk/>
            <pc:sldMk cId="2650943593" sldId="345"/>
            <ac:spMk id="2" creationId="{00000000-0000-0000-0000-000000000000}"/>
          </ac:spMkLst>
        </pc:spChg>
        <pc:spChg chg="mod">
          <ac:chgData name="Duy Doan" userId="00f02d2ea35a0614" providerId="LiveId" clId="{85C5EF02-44FB-4F86-B30D-BB0CC3E34AC3}" dt="2020-03-10T22:49:21.435" v="268" actId="20577"/>
          <ac:spMkLst>
            <pc:docMk/>
            <pc:sldMk cId="2650943593" sldId="345"/>
            <ac:spMk id="3" creationId="{00000000-0000-0000-0000-000000000000}"/>
          </ac:spMkLst>
        </pc:spChg>
      </pc:sldChg>
    </pc:docChg>
  </pc:docChgLst>
  <pc:docChgLst>
    <pc:chgData name="Duy" userId="00f02d2ea35a0614" providerId="LiveId" clId="{4DB7BD10-3E0C-4D56-83F4-95351A6497A8}"/>
    <pc:docChg chg="modSld">
      <pc:chgData name="Duy" userId="00f02d2ea35a0614" providerId="LiveId" clId="{4DB7BD10-3E0C-4D56-83F4-95351A6497A8}" dt="2021-03-05T02:11:12.049" v="2"/>
      <pc:docMkLst>
        <pc:docMk/>
      </pc:docMkLst>
      <pc:sldChg chg="addSp modSp mod">
        <pc:chgData name="Duy" userId="00f02d2ea35a0614" providerId="LiveId" clId="{4DB7BD10-3E0C-4D56-83F4-95351A6497A8}" dt="2021-03-05T02:11:12.049" v="2"/>
        <pc:sldMkLst>
          <pc:docMk/>
          <pc:sldMk cId="1642348187" sldId="348"/>
        </pc:sldMkLst>
        <pc:spChg chg="mod">
          <ac:chgData name="Duy" userId="00f02d2ea35a0614" providerId="LiveId" clId="{4DB7BD10-3E0C-4D56-83F4-95351A6497A8}" dt="2021-03-03T22:42:46.517" v="0" actId="20577"/>
          <ac:spMkLst>
            <pc:docMk/>
            <pc:sldMk cId="1642348187" sldId="348"/>
            <ac:spMk id="2" creationId="{00000000-0000-0000-0000-000000000000}"/>
          </ac:spMkLst>
        </pc:spChg>
        <pc:inkChg chg="add">
          <ac:chgData name="Duy" userId="00f02d2ea35a0614" providerId="LiveId" clId="{4DB7BD10-3E0C-4D56-83F4-95351A6497A8}" dt="2021-03-04T02:23:34.597" v="1"/>
          <ac:inkMkLst>
            <pc:docMk/>
            <pc:sldMk cId="1642348187" sldId="348"/>
            <ac:inkMk id="7" creationId="{57E050AA-7436-41C7-8BA2-4217427849DA}"/>
          </ac:inkMkLst>
        </pc:inkChg>
        <pc:inkChg chg="add">
          <ac:chgData name="Duy" userId="00f02d2ea35a0614" providerId="LiveId" clId="{4DB7BD10-3E0C-4D56-83F4-95351A6497A8}" dt="2021-03-05T02:11:12.049" v="2"/>
          <ac:inkMkLst>
            <pc:docMk/>
            <pc:sldMk cId="1642348187" sldId="348"/>
            <ac:inkMk id="8" creationId="{2112731E-2C71-45B7-98A4-9A08988078C9}"/>
          </ac:inkMkLst>
        </pc:inkChg>
      </pc:sldChg>
      <pc:sldChg chg="addSp">
        <pc:chgData name="Duy" userId="00f02d2ea35a0614" providerId="LiveId" clId="{4DB7BD10-3E0C-4D56-83F4-95351A6497A8}" dt="2021-03-05T02:11:12.049" v="2"/>
        <pc:sldMkLst>
          <pc:docMk/>
          <pc:sldMk cId="2317737991" sldId="349"/>
        </pc:sldMkLst>
        <pc:inkChg chg="add">
          <ac:chgData name="Duy" userId="00f02d2ea35a0614" providerId="LiveId" clId="{4DB7BD10-3E0C-4D56-83F4-95351A6497A8}" dt="2021-03-05T02:11:12.049" v="2"/>
          <ac:inkMkLst>
            <pc:docMk/>
            <pc:sldMk cId="2317737991" sldId="349"/>
            <ac:inkMk id="7" creationId="{E2C056F2-7E8F-46F9-ABEA-E47C498C82A0}"/>
          </ac:inkMkLst>
        </pc:inkChg>
      </pc:sldChg>
      <pc:sldChg chg="addSp">
        <pc:chgData name="Duy" userId="00f02d2ea35a0614" providerId="LiveId" clId="{4DB7BD10-3E0C-4D56-83F4-95351A6497A8}" dt="2021-03-05T02:11:12.049" v="2"/>
        <pc:sldMkLst>
          <pc:docMk/>
          <pc:sldMk cId="3798511100" sldId="350"/>
        </pc:sldMkLst>
        <pc:inkChg chg="add">
          <ac:chgData name="Duy" userId="00f02d2ea35a0614" providerId="LiveId" clId="{4DB7BD10-3E0C-4D56-83F4-95351A6497A8}" dt="2021-03-04T02:23:34.597" v="1"/>
          <ac:inkMkLst>
            <pc:docMk/>
            <pc:sldMk cId="3798511100" sldId="350"/>
            <ac:inkMk id="7" creationId="{251D8F7C-B088-4642-948F-11994307F28B}"/>
          </ac:inkMkLst>
        </pc:inkChg>
        <pc:inkChg chg="add">
          <ac:chgData name="Duy" userId="00f02d2ea35a0614" providerId="LiveId" clId="{4DB7BD10-3E0C-4D56-83F4-95351A6497A8}" dt="2021-03-05T02:11:12.049" v="2"/>
          <ac:inkMkLst>
            <pc:docMk/>
            <pc:sldMk cId="3798511100" sldId="350"/>
            <ac:inkMk id="9" creationId="{FD9D467A-22A1-40FF-B302-05305BEA6421}"/>
          </ac:inkMkLst>
        </pc:inkChg>
      </pc:sldChg>
      <pc:sldChg chg="addSp">
        <pc:chgData name="Duy" userId="00f02d2ea35a0614" providerId="LiveId" clId="{4DB7BD10-3E0C-4D56-83F4-95351A6497A8}" dt="2021-03-04T02:23:34.597" v="1"/>
        <pc:sldMkLst>
          <pc:docMk/>
          <pc:sldMk cId="1303645136" sldId="351"/>
        </pc:sldMkLst>
        <pc:inkChg chg="add">
          <ac:chgData name="Duy" userId="00f02d2ea35a0614" providerId="LiveId" clId="{4DB7BD10-3E0C-4D56-83F4-95351A6497A8}" dt="2021-03-04T02:23:34.597" v="1"/>
          <ac:inkMkLst>
            <pc:docMk/>
            <pc:sldMk cId="1303645136" sldId="351"/>
            <ac:inkMk id="7" creationId="{990410B1-E972-4223-BC99-33AB5C140B01}"/>
          </ac:inkMkLst>
        </pc:inkChg>
      </pc:sldChg>
      <pc:sldChg chg="addSp">
        <pc:chgData name="Duy" userId="00f02d2ea35a0614" providerId="LiveId" clId="{4DB7BD10-3E0C-4D56-83F4-95351A6497A8}" dt="2021-03-05T02:11:12.049" v="2"/>
        <pc:sldMkLst>
          <pc:docMk/>
          <pc:sldMk cId="2295252431" sldId="352"/>
        </pc:sldMkLst>
        <pc:inkChg chg="add">
          <ac:chgData name="Duy" userId="00f02d2ea35a0614" providerId="LiveId" clId="{4DB7BD10-3E0C-4D56-83F4-95351A6497A8}" dt="2021-03-05T02:11:12.049" v="2"/>
          <ac:inkMkLst>
            <pc:docMk/>
            <pc:sldMk cId="2295252431" sldId="352"/>
            <ac:inkMk id="7" creationId="{B08152F2-5114-474D-9C46-B1AAE197C54F}"/>
          </ac:inkMkLst>
        </pc:inkChg>
      </pc:sldChg>
    </pc:docChg>
  </pc:docChgLst>
  <pc:docChgLst>
    <pc:chgData name="Duy Doan" userId="00f02d2ea35a0614" providerId="LiveId" clId="{8A04BFC3-0A3D-43F8-BA97-62D1C6997CA7}"/>
    <pc:docChg chg="modSld">
      <pc:chgData name="Duy Doan" userId="00f02d2ea35a0614" providerId="LiveId" clId="{8A04BFC3-0A3D-43F8-BA97-62D1C6997CA7}" dt="2020-12-23T02:33:47.151" v="0" actId="20577"/>
      <pc:docMkLst>
        <pc:docMk/>
      </pc:docMkLst>
      <pc:sldChg chg="modSp mod">
        <pc:chgData name="Duy Doan" userId="00f02d2ea35a0614" providerId="LiveId" clId="{8A04BFC3-0A3D-43F8-BA97-62D1C6997CA7}" dt="2020-12-23T02:33:47.151" v="0" actId="20577"/>
        <pc:sldMkLst>
          <pc:docMk/>
          <pc:sldMk cId="1303645136" sldId="351"/>
        </pc:sldMkLst>
        <pc:spChg chg="mod">
          <ac:chgData name="Duy Doan" userId="00f02d2ea35a0614" providerId="LiveId" clId="{8A04BFC3-0A3D-43F8-BA97-62D1C6997CA7}" dt="2020-12-23T02:33:47.151" v="0" actId="20577"/>
          <ac:spMkLst>
            <pc:docMk/>
            <pc:sldMk cId="1303645136" sldId="351"/>
            <ac:spMk id="10" creationId="{97026691-0B48-4AA8-B85F-7A9D2D91E634}"/>
          </ac:spMkLst>
        </pc:spChg>
      </pc:sldChg>
    </pc:docChg>
  </pc:docChgLst>
  <pc:docChgLst>
    <pc:chgData name="Duy" userId="00f02d2ea35a0614" providerId="LiveId" clId="{F569EFC3-A056-4796-8E2C-A91C04E39320}"/>
    <pc:docChg chg="custSel delSld modSld modSection">
      <pc:chgData name="Duy" userId="00f02d2ea35a0614" providerId="LiveId" clId="{F569EFC3-A056-4796-8E2C-A91C04E39320}" dt="2022-02-28T02:08:44.417" v="18"/>
      <pc:docMkLst>
        <pc:docMk/>
      </pc:docMkLst>
      <pc:sldChg chg="del">
        <pc:chgData name="Duy" userId="00f02d2ea35a0614" providerId="LiveId" clId="{F569EFC3-A056-4796-8E2C-A91C04E39320}" dt="2021-09-07T04:31:23" v="7" actId="47"/>
        <pc:sldMkLst>
          <pc:docMk/>
          <pc:sldMk cId="2366874837" sldId="345"/>
        </pc:sldMkLst>
      </pc:sldChg>
      <pc:sldChg chg="del">
        <pc:chgData name="Duy" userId="00f02d2ea35a0614" providerId="LiveId" clId="{F569EFC3-A056-4796-8E2C-A91C04E39320}" dt="2021-09-07T04:31:30.387" v="8" actId="47"/>
        <pc:sldMkLst>
          <pc:docMk/>
          <pc:sldMk cId="2830963739" sldId="346"/>
        </pc:sldMkLst>
      </pc:sldChg>
      <pc:sldChg chg="addSp delSp mod">
        <pc:chgData name="Duy" userId="00f02d2ea35a0614" providerId="LiveId" clId="{F569EFC3-A056-4796-8E2C-A91C04E39320}" dt="2022-02-28T02:08:44.417" v="18"/>
        <pc:sldMkLst>
          <pc:docMk/>
          <pc:sldMk cId="1642348187" sldId="348"/>
        </pc:sldMkLst>
        <pc:inkChg chg="add">
          <ac:chgData name="Duy" userId="00f02d2ea35a0614" providerId="LiveId" clId="{F569EFC3-A056-4796-8E2C-A91C04E39320}" dt="2022-02-28T02:08:44.417" v="18"/>
          <ac:inkMkLst>
            <pc:docMk/>
            <pc:sldMk cId="1642348187" sldId="348"/>
            <ac:inkMk id="7" creationId="{0C817B00-FD1C-44C6-B38B-F30795BD6AF9}"/>
          </ac:inkMkLst>
        </pc:inkChg>
        <pc:inkChg chg="del">
          <ac:chgData name="Duy" userId="00f02d2ea35a0614" providerId="LiveId" clId="{F569EFC3-A056-4796-8E2C-A91C04E39320}" dt="2021-09-07T04:30:53.049" v="0" actId="478"/>
          <ac:inkMkLst>
            <pc:docMk/>
            <pc:sldMk cId="1642348187" sldId="348"/>
            <ac:inkMk id="7" creationId="{57E050AA-7436-41C7-8BA2-4217427849DA}"/>
          </ac:inkMkLst>
        </pc:inkChg>
        <pc:inkChg chg="add del">
          <ac:chgData name="Duy" userId="00f02d2ea35a0614" providerId="LiveId" clId="{F569EFC3-A056-4796-8E2C-A91C04E39320}" dt="2022-02-20T23:40:43.243" v="16" actId="478"/>
          <ac:inkMkLst>
            <pc:docMk/>
            <pc:sldMk cId="1642348187" sldId="348"/>
            <ac:inkMk id="7" creationId="{C37A4C10-5D07-4705-B970-E55076C56A7A}"/>
          </ac:inkMkLst>
        </pc:inkChg>
        <pc:inkChg chg="del">
          <ac:chgData name="Duy" userId="00f02d2ea35a0614" providerId="LiveId" clId="{F569EFC3-A056-4796-8E2C-A91C04E39320}" dt="2021-09-07T04:30:54.968" v="1" actId="478"/>
          <ac:inkMkLst>
            <pc:docMk/>
            <pc:sldMk cId="1642348187" sldId="348"/>
            <ac:inkMk id="8" creationId="{2112731E-2C71-45B7-98A4-9A08988078C9}"/>
          </ac:inkMkLst>
        </pc:inkChg>
      </pc:sldChg>
      <pc:sldChg chg="delSp mod">
        <pc:chgData name="Duy" userId="00f02d2ea35a0614" providerId="LiveId" clId="{F569EFC3-A056-4796-8E2C-A91C04E39320}" dt="2021-09-07T04:30:58.508" v="2" actId="478"/>
        <pc:sldMkLst>
          <pc:docMk/>
          <pc:sldMk cId="2317737991" sldId="349"/>
        </pc:sldMkLst>
        <pc:inkChg chg="del">
          <ac:chgData name="Duy" userId="00f02d2ea35a0614" providerId="LiveId" clId="{F569EFC3-A056-4796-8E2C-A91C04E39320}" dt="2021-09-07T04:30:58.508" v="2" actId="478"/>
          <ac:inkMkLst>
            <pc:docMk/>
            <pc:sldMk cId="2317737991" sldId="349"/>
            <ac:inkMk id="7" creationId="{E2C056F2-7E8F-46F9-ABEA-E47C498C82A0}"/>
          </ac:inkMkLst>
        </pc:inkChg>
      </pc:sldChg>
      <pc:sldChg chg="addSp delSp mod">
        <pc:chgData name="Duy" userId="00f02d2ea35a0614" providerId="LiveId" clId="{F569EFC3-A056-4796-8E2C-A91C04E39320}" dt="2022-02-28T02:08:44.417" v="18"/>
        <pc:sldMkLst>
          <pc:docMk/>
          <pc:sldMk cId="3798511100" sldId="350"/>
        </pc:sldMkLst>
        <pc:inkChg chg="add">
          <ac:chgData name="Duy" userId="00f02d2ea35a0614" providerId="LiveId" clId="{F569EFC3-A056-4796-8E2C-A91C04E39320}" dt="2022-02-28T02:08:44.417" v="18"/>
          <ac:inkMkLst>
            <pc:docMk/>
            <pc:sldMk cId="3798511100" sldId="350"/>
            <ac:inkMk id="7" creationId="{06CA1CFC-3033-418B-B0B8-D79405C64B31}"/>
          </ac:inkMkLst>
        </pc:inkChg>
        <pc:inkChg chg="del">
          <ac:chgData name="Duy" userId="00f02d2ea35a0614" providerId="LiveId" clId="{F569EFC3-A056-4796-8E2C-A91C04E39320}" dt="2021-09-07T04:31:02.308" v="3" actId="478"/>
          <ac:inkMkLst>
            <pc:docMk/>
            <pc:sldMk cId="3798511100" sldId="350"/>
            <ac:inkMk id="7" creationId="{251D8F7C-B088-4642-948F-11994307F28B}"/>
          </ac:inkMkLst>
        </pc:inkChg>
        <pc:inkChg chg="add del">
          <ac:chgData name="Duy" userId="00f02d2ea35a0614" providerId="LiveId" clId="{F569EFC3-A056-4796-8E2C-A91C04E39320}" dt="2022-02-20T23:40:46.433" v="17" actId="478"/>
          <ac:inkMkLst>
            <pc:docMk/>
            <pc:sldMk cId="3798511100" sldId="350"/>
            <ac:inkMk id="7" creationId="{98F36EFD-8CE0-4D90-A454-F1C267D7BE25}"/>
          </ac:inkMkLst>
        </pc:inkChg>
        <pc:inkChg chg="del">
          <ac:chgData name="Duy" userId="00f02d2ea35a0614" providerId="LiveId" clId="{F569EFC3-A056-4796-8E2C-A91C04E39320}" dt="2021-09-07T04:31:04.340" v="4" actId="478"/>
          <ac:inkMkLst>
            <pc:docMk/>
            <pc:sldMk cId="3798511100" sldId="350"/>
            <ac:inkMk id="9" creationId="{FD9D467A-22A1-40FF-B302-05305BEA6421}"/>
          </ac:inkMkLst>
        </pc:inkChg>
      </pc:sldChg>
      <pc:sldChg chg="addSp delSp mod">
        <pc:chgData name="Duy" userId="00f02d2ea35a0614" providerId="LiveId" clId="{F569EFC3-A056-4796-8E2C-A91C04E39320}" dt="2022-02-28T02:08:44.417" v="18"/>
        <pc:sldMkLst>
          <pc:docMk/>
          <pc:sldMk cId="1303645136" sldId="351"/>
        </pc:sldMkLst>
        <pc:inkChg chg="add">
          <ac:chgData name="Duy" userId="00f02d2ea35a0614" providerId="LiveId" clId="{F569EFC3-A056-4796-8E2C-A91C04E39320}" dt="2022-02-28T02:08:44.417" v="18"/>
          <ac:inkMkLst>
            <pc:docMk/>
            <pc:sldMk cId="1303645136" sldId="351"/>
            <ac:inkMk id="7" creationId="{5EBE510F-7F89-4236-ABC6-6A32DF7CA339}"/>
          </ac:inkMkLst>
        </pc:inkChg>
        <pc:inkChg chg="del">
          <ac:chgData name="Duy" userId="00f02d2ea35a0614" providerId="LiveId" clId="{F569EFC3-A056-4796-8E2C-A91C04E39320}" dt="2021-09-07T04:31:07.138" v="5" actId="478"/>
          <ac:inkMkLst>
            <pc:docMk/>
            <pc:sldMk cId="1303645136" sldId="351"/>
            <ac:inkMk id="7" creationId="{990410B1-E972-4223-BC99-33AB5C140B01}"/>
          </ac:inkMkLst>
        </pc:inkChg>
      </pc:sldChg>
      <pc:sldChg chg="addSp delSp mod">
        <pc:chgData name="Duy" userId="00f02d2ea35a0614" providerId="LiveId" clId="{F569EFC3-A056-4796-8E2C-A91C04E39320}" dt="2022-02-28T02:08:44.417" v="18"/>
        <pc:sldMkLst>
          <pc:docMk/>
          <pc:sldMk cId="2295252431" sldId="352"/>
        </pc:sldMkLst>
        <pc:inkChg chg="add">
          <ac:chgData name="Duy" userId="00f02d2ea35a0614" providerId="LiveId" clId="{F569EFC3-A056-4796-8E2C-A91C04E39320}" dt="2022-02-28T02:08:44.417" v="18"/>
          <ac:inkMkLst>
            <pc:docMk/>
            <pc:sldMk cId="2295252431" sldId="352"/>
            <ac:inkMk id="7" creationId="{17F23175-4333-4DE9-AAD7-88A444ABC2B2}"/>
          </ac:inkMkLst>
        </pc:inkChg>
        <pc:inkChg chg="del">
          <ac:chgData name="Duy" userId="00f02d2ea35a0614" providerId="LiveId" clId="{F569EFC3-A056-4796-8E2C-A91C04E39320}" dt="2021-09-07T04:31:10.740" v="6" actId="478"/>
          <ac:inkMkLst>
            <pc:docMk/>
            <pc:sldMk cId="2295252431" sldId="352"/>
            <ac:inkMk id="7" creationId="{B08152F2-5114-474D-9C46-B1AAE197C54F}"/>
          </ac:inkMkLst>
        </pc:inkChg>
      </pc:sldChg>
      <pc:sldChg chg="addSp delSp modSp mod">
        <pc:chgData name="Duy" userId="00f02d2ea35a0614" providerId="LiveId" clId="{F569EFC3-A056-4796-8E2C-A91C04E39320}" dt="2022-02-28T02:08:44.417" v="18"/>
        <pc:sldMkLst>
          <pc:docMk/>
          <pc:sldMk cId="2998234810" sldId="354"/>
        </pc:sldMkLst>
        <pc:spChg chg="mod">
          <ac:chgData name="Duy" userId="00f02d2ea35a0614" providerId="LiveId" clId="{F569EFC3-A056-4796-8E2C-A91C04E39320}" dt="2021-10-11T14:54:51.445" v="12" actId="1035"/>
          <ac:spMkLst>
            <pc:docMk/>
            <pc:sldMk cId="2998234810" sldId="354"/>
            <ac:spMk id="2" creationId="{00000000-0000-0000-0000-000000000000}"/>
          </ac:spMkLst>
        </pc:spChg>
        <pc:inkChg chg="add del">
          <ac:chgData name="Duy" userId="00f02d2ea35a0614" providerId="LiveId" clId="{F569EFC3-A056-4796-8E2C-A91C04E39320}" dt="2022-02-20T23:40:37.754" v="14" actId="478"/>
          <ac:inkMkLst>
            <pc:docMk/>
            <pc:sldMk cId="2998234810" sldId="354"/>
            <ac:inkMk id="13" creationId="{1DF89DC9-6D7F-48EC-AB69-15DF0920D8AE}"/>
          </ac:inkMkLst>
        </pc:inkChg>
        <pc:inkChg chg="add">
          <ac:chgData name="Duy" userId="00f02d2ea35a0614" providerId="LiveId" clId="{F569EFC3-A056-4796-8E2C-A91C04E39320}" dt="2022-02-28T02:08:44.417" v="18"/>
          <ac:inkMkLst>
            <pc:docMk/>
            <pc:sldMk cId="2998234810" sldId="354"/>
            <ac:inkMk id="13" creationId="{7A0FBC24-5186-41E8-B832-B125461FD0CA}"/>
          </ac:inkMkLst>
        </pc:inkChg>
      </pc:sldChg>
      <pc:sldChg chg="addSp delSp mod">
        <pc:chgData name="Duy" userId="00f02d2ea35a0614" providerId="LiveId" clId="{F569EFC3-A056-4796-8E2C-A91C04E39320}" dt="2022-02-28T02:08:44.417" v="18"/>
        <pc:sldMkLst>
          <pc:docMk/>
          <pc:sldMk cId="579327055" sldId="355"/>
        </pc:sldMkLst>
        <pc:inkChg chg="add">
          <ac:chgData name="Duy" userId="00f02d2ea35a0614" providerId="LiveId" clId="{F569EFC3-A056-4796-8E2C-A91C04E39320}" dt="2022-02-28T02:08:44.417" v="18"/>
          <ac:inkMkLst>
            <pc:docMk/>
            <pc:sldMk cId="579327055" sldId="355"/>
            <ac:inkMk id="2" creationId="{2D08279A-5080-460D-89EC-8FD942F4859F}"/>
          </ac:inkMkLst>
        </pc:inkChg>
        <pc:inkChg chg="add del">
          <ac:chgData name="Duy" userId="00f02d2ea35a0614" providerId="LiveId" clId="{F569EFC3-A056-4796-8E2C-A91C04E39320}" dt="2022-02-20T23:40:40.589" v="15" actId="478"/>
          <ac:inkMkLst>
            <pc:docMk/>
            <pc:sldMk cId="579327055" sldId="355"/>
            <ac:inkMk id="2" creationId="{43CDE1B3-89DA-4C47-AE3B-2E36424EB802}"/>
          </ac:inkMkLst>
        </pc:inkChg>
      </pc:sldChg>
      <pc:sldChg chg="addSp delSp mod">
        <pc:chgData name="Duy" userId="00f02d2ea35a0614" providerId="LiveId" clId="{F569EFC3-A056-4796-8E2C-A91C04E39320}" dt="2022-02-28T02:08:44.417" v="18"/>
        <pc:sldMkLst>
          <pc:docMk/>
          <pc:sldMk cId="3383764244" sldId="356"/>
        </pc:sldMkLst>
        <pc:inkChg chg="add del">
          <ac:chgData name="Duy" userId="00f02d2ea35a0614" providerId="LiveId" clId="{F569EFC3-A056-4796-8E2C-A91C04E39320}" dt="2022-02-20T23:40:34.027" v="13" actId="478"/>
          <ac:inkMkLst>
            <pc:docMk/>
            <pc:sldMk cId="3383764244" sldId="356"/>
            <ac:inkMk id="3" creationId="{937C0EBE-44B2-4433-B07D-DDEE36752714}"/>
          </ac:inkMkLst>
        </pc:inkChg>
        <pc:inkChg chg="add">
          <ac:chgData name="Duy" userId="00f02d2ea35a0614" providerId="LiveId" clId="{F569EFC3-A056-4796-8E2C-A91C04E39320}" dt="2022-02-28T02:08:44.417" v="18"/>
          <ac:inkMkLst>
            <pc:docMk/>
            <pc:sldMk cId="3383764244" sldId="356"/>
            <ac:inkMk id="3" creationId="{AD5CB729-55AF-4A98-9270-60B41AE6D933}"/>
          </ac:inkMkLst>
        </pc:inkChg>
      </pc:sldChg>
    </pc:docChg>
  </pc:docChgLst>
  <pc:docChgLst>
    <pc:chgData name="Duy Doan" userId="00f02d2ea35a0614" providerId="LiveId" clId="{CA0149E1-EFDC-441A-BC0C-D4A93BD1043A}"/>
    <pc:docChg chg="undo custSel addSld delSld modSld modSection">
      <pc:chgData name="Duy Doan" userId="00f02d2ea35a0614" providerId="LiveId" clId="{CA0149E1-EFDC-441A-BC0C-D4A93BD1043A}" dt="2020-09-09T16:39:01.678" v="2578" actId="20577"/>
      <pc:docMkLst>
        <pc:docMk/>
      </pc:docMkLst>
      <pc:sldChg chg="modSp mod">
        <pc:chgData name="Duy Doan" userId="00f02d2ea35a0614" providerId="LiveId" clId="{CA0149E1-EFDC-441A-BC0C-D4A93BD1043A}" dt="2020-09-09T15:33:50.242" v="52" actId="404"/>
        <pc:sldMkLst>
          <pc:docMk/>
          <pc:sldMk cId="0" sldId="262"/>
        </pc:sldMkLst>
        <pc:spChg chg="mod">
          <ac:chgData name="Duy Doan" userId="00f02d2ea35a0614" providerId="LiveId" clId="{CA0149E1-EFDC-441A-BC0C-D4A93BD1043A}" dt="2020-09-09T15:33:50.242" v="52" actId="404"/>
          <ac:spMkLst>
            <pc:docMk/>
            <pc:sldMk cId="0" sldId="262"/>
            <ac:spMk id="2" creationId="{00000000-0000-0000-0000-000000000000}"/>
          </ac:spMkLst>
        </pc:spChg>
        <pc:spChg chg="mod">
          <ac:chgData name="Duy Doan" userId="00f02d2ea35a0614" providerId="LiveId" clId="{CA0149E1-EFDC-441A-BC0C-D4A93BD1043A}" dt="2020-09-09T15:33:34.093" v="48" actId="14100"/>
          <ac:spMkLst>
            <pc:docMk/>
            <pc:sldMk cId="0" sldId="262"/>
            <ac:spMk id="3" creationId="{00000000-0000-0000-0000-000000000000}"/>
          </ac:spMkLst>
        </pc:spChg>
      </pc:sldChg>
      <pc:sldChg chg="delSp modSp add mod">
        <pc:chgData name="Duy Doan" userId="00f02d2ea35a0614" providerId="LiveId" clId="{CA0149E1-EFDC-441A-BC0C-D4A93BD1043A}" dt="2020-09-09T15:47:42.370" v="533" actId="1076"/>
        <pc:sldMkLst>
          <pc:docMk/>
          <pc:sldMk cId="1632975580" sldId="277"/>
        </pc:sldMkLst>
        <pc:spChg chg="mod">
          <ac:chgData name="Duy Doan" userId="00f02d2ea35a0614" providerId="LiveId" clId="{CA0149E1-EFDC-441A-BC0C-D4A93BD1043A}" dt="2020-09-09T15:47:11.586" v="522" actId="1076"/>
          <ac:spMkLst>
            <pc:docMk/>
            <pc:sldMk cId="1632975580" sldId="277"/>
            <ac:spMk id="8" creationId="{313D9FF0-F8B2-49E3-AA3C-60BAE0536ADF}"/>
          </ac:spMkLst>
        </pc:spChg>
        <pc:spChg chg="del">
          <ac:chgData name="Duy Doan" userId="00f02d2ea35a0614" providerId="LiveId" clId="{CA0149E1-EFDC-441A-BC0C-D4A93BD1043A}" dt="2020-09-09T15:47:00.217" v="515" actId="478"/>
          <ac:spMkLst>
            <pc:docMk/>
            <pc:sldMk cId="1632975580" sldId="277"/>
            <ac:spMk id="9" creationId="{1C0C7D22-3DAC-4758-925A-0B3A97421ADE}"/>
          </ac:spMkLst>
        </pc:spChg>
        <pc:spChg chg="mod">
          <ac:chgData name="Duy Doan" userId="00f02d2ea35a0614" providerId="LiveId" clId="{CA0149E1-EFDC-441A-BC0C-D4A93BD1043A}" dt="2020-09-09T15:47:29.663" v="530" actId="1076"/>
          <ac:spMkLst>
            <pc:docMk/>
            <pc:sldMk cId="1632975580" sldId="277"/>
            <ac:spMk id="15" creationId="{A4D01DF5-543E-448E-A160-1CD27382C10B}"/>
          </ac:spMkLst>
        </pc:spChg>
        <pc:spChg chg="mod">
          <ac:chgData name="Duy Doan" userId="00f02d2ea35a0614" providerId="LiveId" clId="{CA0149E1-EFDC-441A-BC0C-D4A93BD1043A}" dt="2020-09-09T15:47:42.370" v="533" actId="1076"/>
          <ac:spMkLst>
            <pc:docMk/>
            <pc:sldMk cId="1632975580" sldId="277"/>
            <ac:spMk id="19" creationId="{D870E5FB-F792-4753-9AF2-C763F90AE3A8}"/>
          </ac:spMkLst>
        </pc:spChg>
        <pc:spChg chg="del">
          <ac:chgData name="Duy Doan" userId="00f02d2ea35a0614" providerId="LiveId" clId="{CA0149E1-EFDC-441A-BC0C-D4A93BD1043A}" dt="2020-09-09T15:47:08.918" v="521" actId="478"/>
          <ac:spMkLst>
            <pc:docMk/>
            <pc:sldMk cId="1632975580" sldId="277"/>
            <ac:spMk id="25" creationId="{8B013F37-A538-4C18-87A4-0D86800AC7A2}"/>
          </ac:spMkLst>
        </pc:spChg>
        <pc:spChg chg="del">
          <ac:chgData name="Duy Doan" userId="00f02d2ea35a0614" providerId="LiveId" clId="{CA0149E1-EFDC-441A-BC0C-D4A93BD1043A}" dt="2020-09-09T15:47:36.113" v="531" actId="478"/>
          <ac:spMkLst>
            <pc:docMk/>
            <pc:sldMk cId="1632975580" sldId="277"/>
            <ac:spMk id="32" creationId="{F2E94463-1D67-4BF3-98BC-3882D59DF6CD}"/>
          </ac:spMkLst>
        </pc:spChg>
        <pc:picChg chg="del">
          <ac:chgData name="Duy Doan" userId="00f02d2ea35a0614" providerId="LiveId" clId="{CA0149E1-EFDC-441A-BC0C-D4A93BD1043A}" dt="2020-09-09T15:47:18.376" v="526" actId="478"/>
          <ac:picMkLst>
            <pc:docMk/>
            <pc:sldMk cId="1632975580" sldId="277"/>
            <ac:picMk id="10" creationId="{0E36ABB4-ADDB-4912-9F32-A9238D454BBD}"/>
          </ac:picMkLst>
        </pc:picChg>
        <pc:picChg chg="del">
          <ac:chgData name="Duy Doan" userId="00f02d2ea35a0614" providerId="LiveId" clId="{CA0149E1-EFDC-441A-BC0C-D4A93BD1043A}" dt="2020-09-09T15:47:04.070" v="518" actId="478"/>
          <ac:picMkLst>
            <pc:docMk/>
            <pc:sldMk cId="1632975580" sldId="277"/>
            <ac:picMk id="11" creationId="{3B61648D-2EE8-4813-8D15-2B0111DE3C45}"/>
          </ac:picMkLst>
        </pc:picChg>
        <pc:picChg chg="del">
          <ac:chgData name="Duy Doan" userId="00f02d2ea35a0614" providerId="LiveId" clId="{CA0149E1-EFDC-441A-BC0C-D4A93BD1043A}" dt="2020-09-09T15:47:02.534" v="516" actId="478"/>
          <ac:picMkLst>
            <pc:docMk/>
            <pc:sldMk cId="1632975580" sldId="277"/>
            <ac:picMk id="12" creationId="{554DB567-5222-4811-BFC3-611183F917B5}"/>
          </ac:picMkLst>
        </pc:picChg>
        <pc:picChg chg="del">
          <ac:chgData name="Duy Doan" userId="00f02d2ea35a0614" providerId="LiveId" clId="{CA0149E1-EFDC-441A-BC0C-D4A93BD1043A}" dt="2020-09-09T15:47:03.372" v="517" actId="478"/>
          <ac:picMkLst>
            <pc:docMk/>
            <pc:sldMk cId="1632975580" sldId="277"/>
            <ac:picMk id="16" creationId="{D46A51C6-FC79-46BB-9498-D36F0841BFBE}"/>
          </ac:picMkLst>
        </pc:picChg>
        <pc:picChg chg="del">
          <ac:chgData name="Duy Doan" userId="00f02d2ea35a0614" providerId="LiveId" clId="{CA0149E1-EFDC-441A-BC0C-D4A93BD1043A}" dt="2020-09-09T15:47:04.778" v="519" actId="478"/>
          <ac:picMkLst>
            <pc:docMk/>
            <pc:sldMk cId="1632975580" sldId="277"/>
            <ac:picMk id="22" creationId="{FB9B9A88-9E58-4742-9334-A267B8E4AE01}"/>
          </ac:picMkLst>
        </pc:picChg>
        <pc:picChg chg="del">
          <ac:chgData name="Duy Doan" userId="00f02d2ea35a0614" providerId="LiveId" clId="{CA0149E1-EFDC-441A-BC0C-D4A93BD1043A}" dt="2020-09-09T15:47:05.504" v="520" actId="478"/>
          <ac:picMkLst>
            <pc:docMk/>
            <pc:sldMk cId="1632975580" sldId="277"/>
            <ac:picMk id="30" creationId="{AE68D424-3270-4BD0-967D-9A69726AEE12}"/>
          </ac:picMkLst>
        </pc:picChg>
        <pc:cxnChg chg="del mod">
          <ac:chgData name="Duy Doan" userId="00f02d2ea35a0614" providerId="LiveId" clId="{CA0149E1-EFDC-441A-BC0C-D4A93BD1043A}" dt="2020-09-09T15:47:19.150" v="527" actId="478"/>
          <ac:cxnSpMkLst>
            <pc:docMk/>
            <pc:sldMk cId="1632975580" sldId="277"/>
            <ac:cxnSpMk id="13" creationId="{79D20C20-726E-477F-829A-F73C13302922}"/>
          </ac:cxnSpMkLst>
        </pc:cxnChg>
        <pc:cxnChg chg="del mod">
          <ac:chgData name="Duy Doan" userId="00f02d2ea35a0614" providerId="LiveId" clId="{CA0149E1-EFDC-441A-BC0C-D4A93BD1043A}" dt="2020-09-09T15:47:17.714" v="525" actId="478"/>
          <ac:cxnSpMkLst>
            <pc:docMk/>
            <pc:sldMk cId="1632975580" sldId="277"/>
            <ac:cxnSpMk id="14" creationId="{D083526D-1630-4464-A955-58B8537678C1}"/>
          </ac:cxnSpMkLst>
        </pc:cxnChg>
        <pc:cxnChg chg="del">
          <ac:chgData name="Duy Doan" userId="00f02d2ea35a0614" providerId="LiveId" clId="{CA0149E1-EFDC-441A-BC0C-D4A93BD1043A}" dt="2020-09-09T15:47:16.596" v="524" actId="478"/>
          <ac:cxnSpMkLst>
            <pc:docMk/>
            <pc:sldMk cId="1632975580" sldId="277"/>
            <ac:cxnSpMk id="17" creationId="{EFC8D66A-95B9-4708-B173-78E6ACB47B06}"/>
          </ac:cxnSpMkLst>
        </pc:cxnChg>
        <pc:cxnChg chg="del">
          <ac:chgData name="Duy Doan" userId="00f02d2ea35a0614" providerId="LiveId" clId="{CA0149E1-EFDC-441A-BC0C-D4A93BD1043A}" dt="2020-09-09T15:47:14.561" v="523" actId="478"/>
          <ac:cxnSpMkLst>
            <pc:docMk/>
            <pc:sldMk cId="1632975580" sldId="277"/>
            <ac:cxnSpMk id="18" creationId="{4EA42D6C-673D-4A1F-BC5F-73C25BA0C4A5}"/>
          </ac:cxnSpMkLst>
        </pc:cxnChg>
        <pc:cxnChg chg="del">
          <ac:chgData name="Duy Doan" userId="00f02d2ea35a0614" providerId="LiveId" clId="{CA0149E1-EFDC-441A-BC0C-D4A93BD1043A}" dt="2020-09-09T15:47:08.918" v="521" actId="478"/>
          <ac:cxnSpMkLst>
            <pc:docMk/>
            <pc:sldMk cId="1632975580" sldId="277"/>
            <ac:cxnSpMk id="23" creationId="{31B7DC90-8414-433A-969C-375A22441F51}"/>
          </ac:cxnSpMkLst>
        </pc:cxnChg>
        <pc:cxnChg chg="del">
          <ac:chgData name="Duy Doan" userId="00f02d2ea35a0614" providerId="LiveId" clId="{CA0149E1-EFDC-441A-BC0C-D4A93BD1043A}" dt="2020-09-09T15:47:24.213" v="529" actId="478"/>
          <ac:cxnSpMkLst>
            <pc:docMk/>
            <pc:sldMk cId="1632975580" sldId="277"/>
            <ac:cxnSpMk id="24" creationId="{95BBE2D9-8E10-4AC1-B702-DAE9EFDEF38C}"/>
          </ac:cxnSpMkLst>
        </pc:cxnChg>
        <pc:cxnChg chg="del">
          <ac:chgData name="Duy Doan" userId="00f02d2ea35a0614" providerId="LiveId" clId="{CA0149E1-EFDC-441A-BC0C-D4A93BD1043A}" dt="2020-09-09T15:47:23.289" v="528" actId="478"/>
          <ac:cxnSpMkLst>
            <pc:docMk/>
            <pc:sldMk cId="1632975580" sldId="277"/>
            <ac:cxnSpMk id="31" creationId="{84261F75-9E01-4EE2-9B20-618F350387B2}"/>
          </ac:cxnSpMkLst>
        </pc:cxnChg>
        <pc:cxnChg chg="del">
          <ac:chgData name="Duy Doan" userId="00f02d2ea35a0614" providerId="LiveId" clId="{CA0149E1-EFDC-441A-BC0C-D4A93BD1043A}" dt="2020-09-09T15:47:08.918" v="521" actId="478"/>
          <ac:cxnSpMkLst>
            <pc:docMk/>
            <pc:sldMk cId="1632975580" sldId="277"/>
            <ac:cxnSpMk id="33" creationId="{53A94AFB-EF08-4120-9049-488021BFD06B}"/>
          </ac:cxnSpMkLst>
        </pc:cxnChg>
      </pc:sldChg>
      <pc:sldChg chg="addSp modSp mod modAnim">
        <pc:chgData name="Duy Doan" userId="00f02d2ea35a0614" providerId="LiveId" clId="{CA0149E1-EFDC-441A-BC0C-D4A93BD1043A}" dt="2020-09-09T15:59:38.852" v="971"/>
        <pc:sldMkLst>
          <pc:docMk/>
          <pc:sldMk cId="1601255511" sldId="302"/>
        </pc:sldMkLst>
        <pc:spChg chg="mod">
          <ac:chgData name="Duy Doan" userId="00f02d2ea35a0614" providerId="LiveId" clId="{CA0149E1-EFDC-441A-BC0C-D4A93BD1043A}" dt="2020-09-09T15:40:23.790" v="270" actId="20577"/>
          <ac:spMkLst>
            <pc:docMk/>
            <pc:sldMk cId="1601255511" sldId="302"/>
            <ac:spMk id="2" creationId="{00000000-0000-0000-0000-000000000000}"/>
          </ac:spMkLst>
        </pc:spChg>
        <pc:spChg chg="mod">
          <ac:chgData name="Duy Doan" userId="00f02d2ea35a0614" providerId="LiveId" clId="{CA0149E1-EFDC-441A-BC0C-D4A93BD1043A}" dt="2020-09-09T15:58:38.678" v="954" actId="14100"/>
          <ac:spMkLst>
            <pc:docMk/>
            <pc:sldMk cId="1601255511" sldId="302"/>
            <ac:spMk id="3" creationId="{00000000-0000-0000-0000-000000000000}"/>
          </ac:spMkLst>
        </pc:spChg>
        <pc:spChg chg="add mod">
          <ac:chgData name="Duy Doan" userId="00f02d2ea35a0614" providerId="LiveId" clId="{CA0149E1-EFDC-441A-BC0C-D4A93BD1043A}" dt="2020-09-09T15:58:50.684" v="959" actId="1076"/>
          <ac:spMkLst>
            <pc:docMk/>
            <pc:sldMk cId="1601255511" sldId="302"/>
            <ac:spMk id="7" creationId="{A101D922-AEF3-4DAE-9B2F-C3ECB3C6D587}"/>
          </ac:spMkLst>
        </pc:spChg>
      </pc:sldChg>
      <pc:sldChg chg="modSp mod">
        <pc:chgData name="Duy Doan" userId="00f02d2ea35a0614" providerId="LiveId" clId="{CA0149E1-EFDC-441A-BC0C-D4A93BD1043A}" dt="2020-09-09T16:39:01.678" v="2578" actId="20577"/>
        <pc:sldMkLst>
          <pc:docMk/>
          <pc:sldMk cId="281438924" sldId="335"/>
        </pc:sldMkLst>
        <pc:spChg chg="mod">
          <ac:chgData name="Duy Doan" userId="00f02d2ea35a0614" providerId="LiveId" clId="{CA0149E1-EFDC-441A-BC0C-D4A93BD1043A}" dt="2020-09-09T16:39:01.678" v="2578" actId="20577"/>
          <ac:spMkLst>
            <pc:docMk/>
            <pc:sldMk cId="281438924" sldId="335"/>
            <ac:spMk id="2" creationId="{00000000-0000-0000-0000-000000000000}"/>
          </ac:spMkLst>
        </pc:spChg>
      </pc:sldChg>
      <pc:sldChg chg="del">
        <pc:chgData name="Duy Doan" userId="00f02d2ea35a0614" providerId="LiveId" clId="{CA0149E1-EFDC-441A-BC0C-D4A93BD1043A}" dt="2020-09-09T15:45:07.592" v="512" actId="47"/>
        <pc:sldMkLst>
          <pc:docMk/>
          <pc:sldMk cId="684359561" sldId="336"/>
        </pc:sldMkLst>
      </pc:sldChg>
      <pc:sldChg chg="del">
        <pc:chgData name="Duy Doan" userId="00f02d2ea35a0614" providerId="LiveId" clId="{CA0149E1-EFDC-441A-BC0C-D4A93BD1043A}" dt="2020-09-09T15:45:13.997" v="513" actId="47"/>
        <pc:sldMkLst>
          <pc:docMk/>
          <pc:sldMk cId="1225428903" sldId="337"/>
        </pc:sldMkLst>
      </pc:sldChg>
      <pc:sldChg chg="addSp delSp modSp mod">
        <pc:chgData name="Duy Doan" userId="00f02d2ea35a0614" providerId="LiveId" clId="{CA0149E1-EFDC-441A-BC0C-D4A93BD1043A}" dt="2020-09-09T16:17:39.320" v="1772" actId="113"/>
        <pc:sldMkLst>
          <pc:docMk/>
          <pc:sldMk cId="2352519512" sldId="339"/>
        </pc:sldMkLst>
        <pc:spChg chg="mod">
          <ac:chgData name="Duy Doan" userId="00f02d2ea35a0614" providerId="LiveId" clId="{CA0149E1-EFDC-441A-BC0C-D4A93BD1043A}" dt="2020-09-09T16:00:06.410" v="996" actId="20577"/>
          <ac:spMkLst>
            <pc:docMk/>
            <pc:sldMk cId="2352519512" sldId="339"/>
            <ac:spMk id="2" creationId="{7C90740D-3AA5-4E97-A7E7-E2C33E12B745}"/>
          </ac:spMkLst>
        </pc:spChg>
        <pc:spChg chg="del">
          <ac:chgData name="Duy Doan" userId="00f02d2ea35a0614" providerId="LiveId" clId="{CA0149E1-EFDC-441A-BC0C-D4A93BD1043A}" dt="2020-09-09T16:00:18.258" v="997" actId="478"/>
          <ac:spMkLst>
            <pc:docMk/>
            <pc:sldMk cId="2352519512" sldId="339"/>
            <ac:spMk id="3" creationId="{4838B32A-D35C-4C85-A6D8-D55736548A17}"/>
          </ac:spMkLst>
        </pc:spChg>
        <pc:spChg chg="add del mod">
          <ac:chgData name="Duy Doan" userId="00f02d2ea35a0614" providerId="LiveId" clId="{CA0149E1-EFDC-441A-BC0C-D4A93BD1043A}" dt="2020-09-09T16:00:19.446" v="998" actId="478"/>
          <ac:spMkLst>
            <pc:docMk/>
            <pc:sldMk cId="2352519512" sldId="339"/>
            <ac:spMk id="8" creationId="{4478B58D-7CBF-49F6-B672-9B7277B5884E}"/>
          </ac:spMkLst>
        </pc:spChg>
        <pc:graphicFrameChg chg="add mod modGraphic">
          <ac:chgData name="Duy Doan" userId="00f02d2ea35a0614" providerId="LiveId" clId="{CA0149E1-EFDC-441A-BC0C-D4A93BD1043A}" dt="2020-09-09T16:17:39.320" v="1772" actId="113"/>
          <ac:graphicFrameMkLst>
            <pc:docMk/>
            <pc:sldMk cId="2352519512" sldId="339"/>
            <ac:graphicFrameMk id="9" creationId="{B1CBB7C0-A15D-434D-A079-46CECDDE150F}"/>
          </ac:graphicFrameMkLst>
        </pc:graphicFrameChg>
      </pc:sldChg>
      <pc:sldChg chg="addSp delSp modSp mod">
        <pc:chgData name="Duy Doan" userId="00f02d2ea35a0614" providerId="LiveId" clId="{CA0149E1-EFDC-441A-BC0C-D4A93BD1043A}" dt="2020-09-09T16:34:51.387" v="2309" actId="113"/>
        <pc:sldMkLst>
          <pc:docMk/>
          <pc:sldMk cId="645659831" sldId="340"/>
        </pc:sldMkLst>
        <pc:spChg chg="mod">
          <ac:chgData name="Duy Doan" userId="00f02d2ea35a0614" providerId="LiveId" clId="{CA0149E1-EFDC-441A-BC0C-D4A93BD1043A}" dt="2020-09-09T16:20:07.083" v="1797" actId="20577"/>
          <ac:spMkLst>
            <pc:docMk/>
            <pc:sldMk cId="645659831" sldId="340"/>
            <ac:spMk id="2" creationId="{CCEC80DB-9D08-43D8-AC06-0D79798F221F}"/>
          </ac:spMkLst>
        </pc:spChg>
        <pc:spChg chg="add del mod">
          <ac:chgData name="Duy Doan" userId="00f02d2ea35a0614" providerId="LiveId" clId="{CA0149E1-EFDC-441A-BC0C-D4A93BD1043A}" dt="2020-09-09T16:20:12.094" v="1799" actId="478"/>
          <ac:spMkLst>
            <pc:docMk/>
            <pc:sldMk cId="645659831" sldId="340"/>
            <ac:spMk id="3" creationId="{F24FF139-AC13-4602-BD17-35DCE061B9FA}"/>
          </ac:spMkLst>
        </pc:spChg>
        <pc:spChg chg="del">
          <ac:chgData name="Duy Doan" userId="00f02d2ea35a0614" providerId="LiveId" clId="{CA0149E1-EFDC-441A-BC0C-D4A93BD1043A}" dt="2020-09-09T16:20:17.027" v="1802" actId="478"/>
          <ac:spMkLst>
            <pc:docMk/>
            <pc:sldMk cId="645659831" sldId="340"/>
            <ac:spMk id="7" creationId="{A4A11947-F097-4644-890F-9D3022EC107A}"/>
          </ac:spMkLst>
        </pc:spChg>
        <pc:spChg chg="add del mod">
          <ac:chgData name="Duy Doan" userId="00f02d2ea35a0614" providerId="LiveId" clId="{CA0149E1-EFDC-441A-BC0C-D4A93BD1043A}" dt="2020-09-09T16:20:15.098" v="1801" actId="478"/>
          <ac:spMkLst>
            <pc:docMk/>
            <pc:sldMk cId="645659831" sldId="340"/>
            <ac:spMk id="8" creationId="{15A58135-32D8-4A04-A6D1-93F10B1FEA22}"/>
          </ac:spMkLst>
        </pc:spChg>
        <pc:spChg chg="del">
          <ac:chgData name="Duy Doan" userId="00f02d2ea35a0614" providerId="LiveId" clId="{CA0149E1-EFDC-441A-BC0C-D4A93BD1043A}" dt="2020-09-09T16:20:18.594" v="1803" actId="478"/>
          <ac:spMkLst>
            <pc:docMk/>
            <pc:sldMk cId="645659831" sldId="340"/>
            <ac:spMk id="12" creationId="{CB99C43C-8E2A-4003-96B5-7E556FF9E50F}"/>
          </ac:spMkLst>
        </pc:spChg>
        <pc:spChg chg="add mod">
          <ac:chgData name="Duy Doan" userId="00f02d2ea35a0614" providerId="LiveId" clId="{CA0149E1-EFDC-441A-BC0C-D4A93BD1043A}" dt="2020-09-09T16:34:51.387" v="2309" actId="113"/>
          <ac:spMkLst>
            <pc:docMk/>
            <pc:sldMk cId="645659831" sldId="340"/>
            <ac:spMk id="13" creationId="{D89A2826-589B-4A60-81A9-6479886F09D3}"/>
          </ac:spMkLst>
        </pc:spChg>
        <pc:picChg chg="del">
          <ac:chgData name="Duy Doan" userId="00f02d2ea35a0614" providerId="LiveId" clId="{CA0149E1-EFDC-441A-BC0C-D4A93BD1043A}" dt="2020-09-09T16:20:10.469" v="1798" actId="478"/>
          <ac:picMkLst>
            <pc:docMk/>
            <pc:sldMk cId="645659831" sldId="340"/>
            <ac:picMk id="9" creationId="{3CFDD79F-8A84-4D62-AD68-C0B988D87B38}"/>
          </ac:picMkLst>
        </pc:picChg>
        <pc:picChg chg="del">
          <ac:chgData name="Duy Doan" userId="00f02d2ea35a0614" providerId="LiveId" clId="{CA0149E1-EFDC-441A-BC0C-D4A93BD1043A}" dt="2020-09-09T16:20:12.899" v="1800" actId="478"/>
          <ac:picMkLst>
            <pc:docMk/>
            <pc:sldMk cId="645659831" sldId="340"/>
            <ac:picMk id="10" creationId="{B3CB5F6D-213D-4EC6-98E2-2E45D548643B}"/>
          </ac:picMkLst>
        </pc:picChg>
      </pc:sldChg>
      <pc:sldChg chg="del">
        <pc:chgData name="Duy Doan" userId="00f02d2ea35a0614" providerId="LiveId" clId="{CA0149E1-EFDC-441A-BC0C-D4A93BD1043A}" dt="2020-09-09T16:35:07.257" v="2310" actId="47"/>
        <pc:sldMkLst>
          <pc:docMk/>
          <pc:sldMk cId="3951237472" sldId="341"/>
        </pc:sldMkLst>
      </pc:sldChg>
      <pc:sldChg chg="modSp mod">
        <pc:chgData name="Duy Doan" userId="00f02d2ea35a0614" providerId="LiveId" clId="{CA0149E1-EFDC-441A-BC0C-D4A93BD1043A}" dt="2020-09-09T16:38:48.636" v="2575" actId="20577"/>
        <pc:sldMkLst>
          <pc:docMk/>
          <pc:sldMk cId="1806658767" sldId="343"/>
        </pc:sldMkLst>
        <pc:spChg chg="mod">
          <ac:chgData name="Duy Doan" userId="00f02d2ea35a0614" providerId="LiveId" clId="{CA0149E1-EFDC-441A-BC0C-D4A93BD1043A}" dt="2020-09-09T16:35:18.744" v="2327" actId="20577"/>
          <ac:spMkLst>
            <pc:docMk/>
            <pc:sldMk cId="1806658767" sldId="343"/>
            <ac:spMk id="12" creationId="{D029A7D1-7AA0-4E29-8A04-79138B2FBE65}"/>
          </ac:spMkLst>
        </pc:spChg>
        <pc:spChg chg="mod">
          <ac:chgData name="Duy Doan" userId="00f02d2ea35a0614" providerId="LiveId" clId="{CA0149E1-EFDC-441A-BC0C-D4A93BD1043A}" dt="2020-09-09T16:38:48.636" v="2575" actId="20577"/>
          <ac:spMkLst>
            <pc:docMk/>
            <pc:sldMk cId="1806658767" sldId="343"/>
            <ac:spMk id="14" creationId="{8784778B-84B4-4EAB-98CD-85943FB34DF5}"/>
          </ac:spMkLst>
        </pc:spChg>
      </pc:sldChg>
      <pc:sldChg chg="addSp delSp modSp mod modAnim">
        <pc:chgData name="Duy Doan" userId="00f02d2ea35a0614" providerId="LiveId" clId="{CA0149E1-EFDC-441A-BC0C-D4A93BD1043A}" dt="2020-09-09T15:56:47.245" v="934"/>
        <pc:sldMkLst>
          <pc:docMk/>
          <pc:sldMk cId="344554622" sldId="344"/>
        </pc:sldMkLst>
        <pc:spChg chg="mod">
          <ac:chgData name="Duy Doan" userId="00f02d2ea35a0614" providerId="LiveId" clId="{CA0149E1-EFDC-441A-BC0C-D4A93BD1043A}" dt="2020-09-09T15:48:25.644" v="562" actId="20577"/>
          <ac:spMkLst>
            <pc:docMk/>
            <pc:sldMk cId="344554622" sldId="344"/>
            <ac:spMk id="2" creationId="{EDFEDAAD-7E94-4012-AC39-68DBD6CC7FD3}"/>
          </ac:spMkLst>
        </pc:spChg>
        <pc:spChg chg="del mod">
          <ac:chgData name="Duy Doan" userId="00f02d2ea35a0614" providerId="LiveId" clId="{CA0149E1-EFDC-441A-BC0C-D4A93BD1043A}" dt="2020-09-09T15:55:56.109" v="923" actId="478"/>
          <ac:spMkLst>
            <pc:docMk/>
            <pc:sldMk cId="344554622" sldId="344"/>
            <ac:spMk id="3" creationId="{77D308BF-F9E8-4052-BDE6-7D0841402A96}"/>
          </ac:spMkLst>
        </pc:spChg>
        <pc:spChg chg="add mod">
          <ac:chgData name="Duy Doan" userId="00f02d2ea35a0614" providerId="LiveId" clId="{CA0149E1-EFDC-441A-BC0C-D4A93BD1043A}" dt="2020-09-09T15:56:22.100" v="929" actId="1076"/>
          <ac:spMkLst>
            <pc:docMk/>
            <pc:sldMk cId="344554622" sldId="344"/>
            <ac:spMk id="8" creationId="{E63005E8-1C0F-49B2-9CCF-44CD9F79A976}"/>
          </ac:spMkLst>
        </pc:spChg>
        <pc:spChg chg="add mod">
          <ac:chgData name="Duy Doan" userId="00f02d2ea35a0614" providerId="LiveId" clId="{CA0149E1-EFDC-441A-BC0C-D4A93BD1043A}" dt="2020-09-09T15:56:19.336" v="928" actId="1076"/>
          <ac:spMkLst>
            <pc:docMk/>
            <pc:sldMk cId="344554622" sldId="344"/>
            <ac:spMk id="10" creationId="{2C65EF84-00ED-4AB4-8DB9-E64B386969B9}"/>
          </ac:spMkLst>
        </pc:spChg>
        <pc:spChg chg="add mod">
          <ac:chgData name="Duy Doan" userId="00f02d2ea35a0614" providerId="LiveId" clId="{CA0149E1-EFDC-441A-BC0C-D4A93BD1043A}" dt="2020-09-09T15:56:15.856" v="927" actId="1076"/>
          <ac:spMkLst>
            <pc:docMk/>
            <pc:sldMk cId="344554622" sldId="344"/>
            <ac:spMk id="11" creationId="{6E119D0A-7520-4AD9-9FEE-2FB06AA1EFDD}"/>
          </ac:spMkLst>
        </pc:spChg>
        <pc:spChg chg="add mod">
          <ac:chgData name="Duy Doan" userId="00f02d2ea35a0614" providerId="LiveId" clId="{CA0149E1-EFDC-441A-BC0C-D4A93BD1043A}" dt="2020-09-09T15:56:12.329" v="926" actId="1076"/>
          <ac:spMkLst>
            <pc:docMk/>
            <pc:sldMk cId="344554622" sldId="344"/>
            <ac:spMk id="12" creationId="{A14D59A1-D841-4B98-A175-EDE3027A34B5}"/>
          </ac:spMkLst>
        </pc:spChg>
        <pc:spChg chg="add mod">
          <ac:chgData name="Duy Doan" userId="00f02d2ea35a0614" providerId="LiveId" clId="{CA0149E1-EFDC-441A-BC0C-D4A93BD1043A}" dt="2020-09-09T15:56:03.582" v="925" actId="1076"/>
          <ac:spMkLst>
            <pc:docMk/>
            <pc:sldMk cId="344554622" sldId="344"/>
            <ac:spMk id="13" creationId="{D17F1E88-3DE5-4DA7-82A3-39A6431221BF}"/>
          </ac:spMkLst>
        </pc:spChg>
        <pc:spChg chg="add del mod">
          <ac:chgData name="Duy Doan" userId="00f02d2ea35a0614" providerId="LiveId" clId="{CA0149E1-EFDC-441A-BC0C-D4A93BD1043A}" dt="2020-09-09T15:56:00.108" v="924" actId="478"/>
          <ac:spMkLst>
            <pc:docMk/>
            <pc:sldMk cId="344554622" sldId="344"/>
            <ac:spMk id="15" creationId="{6E962E24-FA4C-468A-BDF0-B30A75C15A40}"/>
          </ac:spMkLst>
        </pc:spChg>
      </pc:sldChg>
      <pc:sldChg chg="modSp mod modAnim">
        <pc:chgData name="Duy Doan" userId="00f02d2ea35a0614" providerId="LiveId" clId="{CA0149E1-EFDC-441A-BC0C-D4A93BD1043A}" dt="2020-09-09T15:57:59.749" v="942"/>
        <pc:sldMkLst>
          <pc:docMk/>
          <pc:sldMk cId="2650943593" sldId="345"/>
        </pc:sldMkLst>
        <pc:spChg chg="mod">
          <ac:chgData name="Duy Doan" userId="00f02d2ea35a0614" providerId="LiveId" clId="{CA0149E1-EFDC-441A-BC0C-D4A93BD1043A}" dt="2020-09-09T15:34:20.028" v="69" actId="20577"/>
          <ac:spMkLst>
            <pc:docMk/>
            <pc:sldMk cId="2650943593" sldId="345"/>
            <ac:spMk id="2" creationId="{00000000-0000-0000-0000-000000000000}"/>
          </ac:spMkLst>
        </pc:spChg>
        <pc:spChg chg="mod">
          <ac:chgData name="Duy Doan" userId="00f02d2ea35a0614" providerId="LiveId" clId="{CA0149E1-EFDC-441A-BC0C-D4A93BD1043A}" dt="2020-09-09T15:38:46.082" v="228" actId="14100"/>
          <ac:spMkLst>
            <pc:docMk/>
            <pc:sldMk cId="2650943593" sldId="345"/>
            <ac:spMk id="3" creationId="{00000000-0000-0000-0000-000000000000}"/>
          </ac:spMkLst>
        </pc:spChg>
      </pc:sldChg>
    </pc:docChg>
  </pc:docChgLst>
  <pc:docChgLst>
    <pc:chgData name="Duy Doan" userId="00f02d2ea35a0614" providerId="LiveId" clId="{923A3A42-6223-4C68-974E-5923FAE9D340}"/>
    <pc:docChg chg="custSel mod addSld delSld modSld modSection">
      <pc:chgData name="Duy Doan" userId="00f02d2ea35a0614" providerId="LiveId" clId="{923A3A42-6223-4C68-974E-5923FAE9D340}" dt="2020-09-09T17:17:44.863" v="443"/>
      <pc:docMkLst>
        <pc:docMk/>
      </pc:docMkLst>
      <pc:sldChg chg="modSp mod">
        <pc:chgData name="Duy Doan" userId="00f02d2ea35a0614" providerId="LiveId" clId="{923A3A42-6223-4C68-974E-5923FAE9D340}" dt="2020-09-09T16:41:29.388" v="18" actId="20577"/>
        <pc:sldMkLst>
          <pc:docMk/>
          <pc:sldMk cId="0" sldId="262"/>
        </pc:sldMkLst>
        <pc:spChg chg="mod">
          <ac:chgData name="Duy Doan" userId="00f02d2ea35a0614" providerId="LiveId" clId="{923A3A42-6223-4C68-974E-5923FAE9D340}" dt="2020-09-09T16:41:29.388" v="18" actId="20577"/>
          <ac:spMkLst>
            <pc:docMk/>
            <pc:sldMk cId="0" sldId="262"/>
            <ac:spMk id="2" creationId="{00000000-0000-0000-0000-000000000000}"/>
          </ac:spMkLst>
        </pc:spChg>
      </pc:sldChg>
      <pc:sldChg chg="del">
        <pc:chgData name="Duy Doan" userId="00f02d2ea35a0614" providerId="LiveId" clId="{923A3A42-6223-4C68-974E-5923FAE9D340}" dt="2020-09-09T16:41:43.113" v="19" actId="47"/>
        <pc:sldMkLst>
          <pc:docMk/>
          <pc:sldMk cId="1632975580" sldId="277"/>
        </pc:sldMkLst>
      </pc:sldChg>
      <pc:sldChg chg="del">
        <pc:chgData name="Duy Doan" userId="00f02d2ea35a0614" providerId="LiveId" clId="{923A3A42-6223-4C68-974E-5923FAE9D340}" dt="2020-09-09T16:41:43.113" v="19" actId="47"/>
        <pc:sldMkLst>
          <pc:docMk/>
          <pc:sldMk cId="1601255511" sldId="302"/>
        </pc:sldMkLst>
      </pc:sldChg>
      <pc:sldChg chg="del">
        <pc:chgData name="Duy Doan" userId="00f02d2ea35a0614" providerId="LiveId" clId="{923A3A42-6223-4C68-974E-5923FAE9D340}" dt="2020-09-09T16:41:43.113" v="19" actId="47"/>
        <pc:sldMkLst>
          <pc:docMk/>
          <pc:sldMk cId="2352519512" sldId="339"/>
        </pc:sldMkLst>
      </pc:sldChg>
      <pc:sldChg chg="del">
        <pc:chgData name="Duy Doan" userId="00f02d2ea35a0614" providerId="LiveId" clId="{923A3A42-6223-4C68-974E-5923FAE9D340}" dt="2020-09-09T16:41:43.113" v="19" actId="47"/>
        <pc:sldMkLst>
          <pc:docMk/>
          <pc:sldMk cId="645659831" sldId="340"/>
        </pc:sldMkLst>
      </pc:sldChg>
      <pc:sldChg chg="del">
        <pc:chgData name="Duy Doan" userId="00f02d2ea35a0614" providerId="LiveId" clId="{923A3A42-6223-4C68-974E-5923FAE9D340}" dt="2020-09-09T16:41:43.113" v="19" actId="47"/>
        <pc:sldMkLst>
          <pc:docMk/>
          <pc:sldMk cId="1806658767" sldId="343"/>
        </pc:sldMkLst>
      </pc:sldChg>
      <pc:sldChg chg="del">
        <pc:chgData name="Duy Doan" userId="00f02d2ea35a0614" providerId="LiveId" clId="{923A3A42-6223-4C68-974E-5923FAE9D340}" dt="2020-09-09T16:41:43.113" v="19" actId="47"/>
        <pc:sldMkLst>
          <pc:docMk/>
          <pc:sldMk cId="344554622" sldId="344"/>
        </pc:sldMkLst>
      </pc:sldChg>
      <pc:sldChg chg="add">
        <pc:chgData name="Duy Doan" userId="00f02d2ea35a0614" providerId="LiveId" clId="{923A3A42-6223-4C68-974E-5923FAE9D340}" dt="2020-09-09T17:17:44.863" v="443"/>
        <pc:sldMkLst>
          <pc:docMk/>
          <pc:sldMk cId="2366874837" sldId="345"/>
        </pc:sldMkLst>
      </pc:sldChg>
      <pc:sldChg chg="addSp delSp modSp del mod modAnim">
        <pc:chgData name="Duy Doan" userId="00f02d2ea35a0614" providerId="LiveId" clId="{923A3A42-6223-4C68-974E-5923FAE9D340}" dt="2020-09-09T17:17:40.779" v="442" actId="2696"/>
        <pc:sldMkLst>
          <pc:docMk/>
          <pc:sldMk cId="2650943593" sldId="345"/>
        </pc:sldMkLst>
        <pc:spChg chg="mod">
          <ac:chgData name="Duy Doan" userId="00f02d2ea35a0614" providerId="LiveId" clId="{923A3A42-6223-4C68-974E-5923FAE9D340}" dt="2020-09-09T16:42:24.577" v="31" actId="26606"/>
          <ac:spMkLst>
            <pc:docMk/>
            <pc:sldMk cId="2650943593" sldId="345"/>
            <ac:spMk id="2" creationId="{00000000-0000-0000-0000-000000000000}"/>
          </ac:spMkLst>
        </pc:spChg>
        <pc:spChg chg="del">
          <ac:chgData name="Duy Doan" userId="00f02d2ea35a0614" providerId="LiveId" clId="{923A3A42-6223-4C68-974E-5923FAE9D340}" dt="2020-09-09T16:41:50.981" v="20" actId="478"/>
          <ac:spMkLst>
            <pc:docMk/>
            <pc:sldMk cId="2650943593" sldId="345"/>
            <ac:spMk id="3" creationId="{00000000-0000-0000-0000-000000000000}"/>
          </ac:spMkLst>
        </pc:spChg>
        <pc:spChg chg="mod">
          <ac:chgData name="Duy Doan" userId="00f02d2ea35a0614" providerId="LiveId" clId="{923A3A42-6223-4C68-974E-5923FAE9D340}" dt="2020-09-09T16:42:24.577" v="31" actId="26606"/>
          <ac:spMkLst>
            <pc:docMk/>
            <pc:sldMk cId="2650943593" sldId="345"/>
            <ac:spMk id="4" creationId="{00000000-0000-0000-0000-000000000000}"/>
          </ac:spMkLst>
        </pc:spChg>
        <pc:spChg chg="mod ord">
          <ac:chgData name="Duy Doan" userId="00f02d2ea35a0614" providerId="LiveId" clId="{923A3A42-6223-4C68-974E-5923FAE9D340}" dt="2020-09-09T16:42:24.577" v="31" actId="26606"/>
          <ac:spMkLst>
            <pc:docMk/>
            <pc:sldMk cId="2650943593" sldId="345"/>
            <ac:spMk id="5" creationId="{00000000-0000-0000-0000-000000000000}"/>
          </ac:spMkLst>
        </pc:spChg>
        <pc:spChg chg="mod">
          <ac:chgData name="Duy Doan" userId="00f02d2ea35a0614" providerId="LiveId" clId="{923A3A42-6223-4C68-974E-5923FAE9D340}" dt="2020-09-09T16:42:24.577" v="31" actId="26606"/>
          <ac:spMkLst>
            <pc:docMk/>
            <pc:sldMk cId="2650943593" sldId="345"/>
            <ac:spMk id="6" creationId="{00000000-0000-0000-0000-000000000000}"/>
          </ac:spMkLst>
        </pc:spChg>
        <pc:spChg chg="add del mod">
          <ac:chgData name="Duy Doan" userId="00f02d2ea35a0614" providerId="LiveId" clId="{923A3A42-6223-4C68-974E-5923FAE9D340}" dt="2020-09-09T16:41:53.562" v="21" actId="478"/>
          <ac:spMkLst>
            <pc:docMk/>
            <pc:sldMk cId="2650943593" sldId="345"/>
            <ac:spMk id="8" creationId="{2DB8DBB4-577C-45D1-A3B1-30528BD7A2B3}"/>
          </ac:spMkLst>
        </pc:spChg>
        <pc:picChg chg="add mod ord">
          <ac:chgData name="Duy Doan" userId="00f02d2ea35a0614" providerId="LiveId" clId="{923A3A42-6223-4C68-974E-5923FAE9D340}" dt="2020-09-09T16:43:19.217" v="36" actId="14100"/>
          <ac:picMkLst>
            <pc:docMk/>
            <pc:sldMk cId="2650943593" sldId="345"/>
            <ac:picMk id="9" creationId="{EFDF6CD5-089F-4454-A9A2-43FCBDCEE920}"/>
          </ac:picMkLst>
        </pc:picChg>
      </pc:sldChg>
      <pc:sldChg chg="addSp modSp add del mod modAnim">
        <pc:chgData name="Duy Doan" userId="00f02d2ea35a0614" providerId="LiveId" clId="{923A3A42-6223-4C68-974E-5923FAE9D340}" dt="2020-09-09T17:01:42.257" v="149" actId="2696"/>
        <pc:sldMkLst>
          <pc:docMk/>
          <pc:sldMk cId="1929534092" sldId="346"/>
        </pc:sldMkLst>
        <pc:spChg chg="mod">
          <ac:chgData name="Duy Doan" userId="00f02d2ea35a0614" providerId="LiveId" clId="{923A3A42-6223-4C68-974E-5923FAE9D340}" dt="2020-09-09T16:53:04.516" v="38" actId="26606"/>
          <ac:spMkLst>
            <pc:docMk/>
            <pc:sldMk cId="1929534092" sldId="346"/>
            <ac:spMk id="2" creationId="{00000000-0000-0000-0000-000000000000}"/>
          </ac:spMkLst>
        </pc:spChg>
        <pc:spChg chg="mod">
          <ac:chgData name="Duy Doan" userId="00f02d2ea35a0614" providerId="LiveId" clId="{923A3A42-6223-4C68-974E-5923FAE9D340}" dt="2020-09-09T16:53:04.516" v="38" actId="26606"/>
          <ac:spMkLst>
            <pc:docMk/>
            <pc:sldMk cId="1929534092" sldId="346"/>
            <ac:spMk id="4" creationId="{00000000-0000-0000-0000-000000000000}"/>
          </ac:spMkLst>
        </pc:spChg>
        <pc:spChg chg="mod ord">
          <ac:chgData name="Duy Doan" userId="00f02d2ea35a0614" providerId="LiveId" clId="{923A3A42-6223-4C68-974E-5923FAE9D340}" dt="2020-09-09T16:53:04.516" v="38" actId="26606"/>
          <ac:spMkLst>
            <pc:docMk/>
            <pc:sldMk cId="1929534092" sldId="346"/>
            <ac:spMk id="5" creationId="{00000000-0000-0000-0000-000000000000}"/>
          </ac:spMkLst>
        </pc:spChg>
        <pc:spChg chg="mod">
          <ac:chgData name="Duy Doan" userId="00f02d2ea35a0614" providerId="LiveId" clId="{923A3A42-6223-4C68-974E-5923FAE9D340}" dt="2020-09-09T16:53:04.516" v="38" actId="26606"/>
          <ac:spMkLst>
            <pc:docMk/>
            <pc:sldMk cId="1929534092" sldId="346"/>
            <ac:spMk id="6" creationId="{00000000-0000-0000-0000-000000000000}"/>
          </ac:spMkLst>
        </pc:spChg>
        <pc:picChg chg="add mod ord">
          <ac:chgData name="Duy Doan" userId="00f02d2ea35a0614" providerId="LiveId" clId="{923A3A42-6223-4C68-974E-5923FAE9D340}" dt="2020-09-09T16:53:19.236" v="43" actId="14100"/>
          <ac:picMkLst>
            <pc:docMk/>
            <pc:sldMk cId="1929534092" sldId="346"/>
            <ac:picMk id="3" creationId="{0FC59D4F-AC2F-450E-9E30-A6B3418CB493}"/>
          </ac:picMkLst>
        </pc:picChg>
      </pc:sldChg>
      <pc:sldChg chg="add">
        <pc:chgData name="Duy Doan" userId="00f02d2ea35a0614" providerId="LiveId" clId="{923A3A42-6223-4C68-974E-5923FAE9D340}" dt="2020-09-09T17:01:44.633" v="150"/>
        <pc:sldMkLst>
          <pc:docMk/>
          <pc:sldMk cId="2830963739" sldId="346"/>
        </pc:sldMkLst>
      </pc:sldChg>
      <pc:sldChg chg="add del">
        <pc:chgData name="Duy Doan" userId="00f02d2ea35a0614" providerId="LiveId" clId="{923A3A42-6223-4C68-974E-5923FAE9D340}" dt="2020-09-09T17:01:48.460" v="151" actId="2696"/>
        <pc:sldMkLst>
          <pc:docMk/>
          <pc:sldMk cId="2957792078" sldId="347"/>
        </pc:sldMkLst>
      </pc:sldChg>
      <pc:sldChg chg="addSp modSp add mod">
        <pc:chgData name="Duy Doan" userId="00f02d2ea35a0614" providerId="LiveId" clId="{923A3A42-6223-4C68-974E-5923FAE9D340}" dt="2020-09-09T17:02:29.802" v="173" actId="20577"/>
        <pc:sldMkLst>
          <pc:docMk/>
          <pc:sldMk cId="3326921306" sldId="347"/>
        </pc:sldMkLst>
        <pc:spChg chg="mod">
          <ac:chgData name="Duy Doan" userId="00f02d2ea35a0614" providerId="LiveId" clId="{923A3A42-6223-4C68-974E-5923FAE9D340}" dt="2020-09-09T17:02:29.802" v="173" actId="20577"/>
          <ac:spMkLst>
            <pc:docMk/>
            <pc:sldMk cId="3326921306" sldId="347"/>
            <ac:spMk id="2" creationId="{00000000-0000-0000-0000-000000000000}"/>
          </ac:spMkLst>
        </pc:spChg>
        <pc:spChg chg="mod">
          <ac:chgData name="Duy Doan" userId="00f02d2ea35a0614" providerId="LiveId" clId="{923A3A42-6223-4C68-974E-5923FAE9D340}" dt="2020-09-09T17:02:09.329" v="155" actId="26606"/>
          <ac:spMkLst>
            <pc:docMk/>
            <pc:sldMk cId="3326921306" sldId="347"/>
            <ac:spMk id="4" creationId="{00000000-0000-0000-0000-000000000000}"/>
          </ac:spMkLst>
        </pc:spChg>
        <pc:spChg chg="mod ord">
          <ac:chgData name="Duy Doan" userId="00f02d2ea35a0614" providerId="LiveId" clId="{923A3A42-6223-4C68-974E-5923FAE9D340}" dt="2020-09-09T17:02:09.329" v="155" actId="26606"/>
          <ac:spMkLst>
            <pc:docMk/>
            <pc:sldMk cId="3326921306" sldId="347"/>
            <ac:spMk id="5" creationId="{00000000-0000-0000-0000-000000000000}"/>
          </ac:spMkLst>
        </pc:spChg>
        <pc:spChg chg="mod">
          <ac:chgData name="Duy Doan" userId="00f02d2ea35a0614" providerId="LiveId" clId="{923A3A42-6223-4C68-974E-5923FAE9D340}" dt="2020-09-09T17:02:09.329" v="155" actId="26606"/>
          <ac:spMkLst>
            <pc:docMk/>
            <pc:sldMk cId="3326921306" sldId="347"/>
            <ac:spMk id="6" creationId="{00000000-0000-0000-0000-000000000000}"/>
          </ac:spMkLst>
        </pc:spChg>
        <pc:picChg chg="add mod ord">
          <ac:chgData name="Duy Doan" userId="00f02d2ea35a0614" providerId="LiveId" clId="{923A3A42-6223-4C68-974E-5923FAE9D340}" dt="2020-09-09T17:02:09.329" v="155" actId="26606"/>
          <ac:picMkLst>
            <pc:docMk/>
            <pc:sldMk cId="3326921306" sldId="347"/>
            <ac:picMk id="3" creationId="{137A0EF9-5A42-45B8-993F-7528296C6360}"/>
          </ac:picMkLst>
        </pc:picChg>
      </pc:sldChg>
      <pc:sldChg chg="addSp modSp add mod modClrScheme chgLayout">
        <pc:chgData name="Duy Doan" userId="00f02d2ea35a0614" providerId="LiveId" clId="{923A3A42-6223-4C68-974E-5923FAE9D340}" dt="2020-09-09T17:04:16.504" v="210" actId="14100"/>
        <pc:sldMkLst>
          <pc:docMk/>
          <pc:sldMk cId="1642348187" sldId="348"/>
        </pc:sldMkLst>
        <pc:spChg chg="mod">
          <ac:chgData name="Duy Doan" userId="00f02d2ea35a0614" providerId="LiveId" clId="{923A3A42-6223-4C68-974E-5923FAE9D340}" dt="2020-09-09T17:03:56.550" v="204" actId="20577"/>
          <ac:spMkLst>
            <pc:docMk/>
            <pc:sldMk cId="1642348187" sldId="348"/>
            <ac:spMk id="2" creationId="{00000000-0000-0000-0000-000000000000}"/>
          </ac:spMkLst>
        </pc:spChg>
        <pc:spChg chg="mod">
          <ac:chgData name="Duy Doan" userId="00f02d2ea35a0614" providerId="LiveId" clId="{923A3A42-6223-4C68-974E-5923FAE9D340}" dt="2020-09-09T17:03:14.763" v="175" actId="26606"/>
          <ac:spMkLst>
            <pc:docMk/>
            <pc:sldMk cId="1642348187" sldId="348"/>
            <ac:spMk id="4" creationId="{00000000-0000-0000-0000-000000000000}"/>
          </ac:spMkLst>
        </pc:spChg>
        <pc:spChg chg="mod ord">
          <ac:chgData name="Duy Doan" userId="00f02d2ea35a0614" providerId="LiveId" clId="{923A3A42-6223-4C68-974E-5923FAE9D340}" dt="2020-09-09T17:03:14.763" v="175" actId="26606"/>
          <ac:spMkLst>
            <pc:docMk/>
            <pc:sldMk cId="1642348187" sldId="348"/>
            <ac:spMk id="5" creationId="{00000000-0000-0000-0000-000000000000}"/>
          </ac:spMkLst>
        </pc:spChg>
        <pc:spChg chg="mod">
          <ac:chgData name="Duy Doan" userId="00f02d2ea35a0614" providerId="LiveId" clId="{923A3A42-6223-4C68-974E-5923FAE9D340}" dt="2020-09-09T17:03:14.763" v="175" actId="26606"/>
          <ac:spMkLst>
            <pc:docMk/>
            <pc:sldMk cId="1642348187" sldId="348"/>
            <ac:spMk id="6" creationId="{00000000-0000-0000-0000-000000000000}"/>
          </ac:spMkLst>
        </pc:spChg>
        <pc:spChg chg="add mod">
          <ac:chgData name="Duy Doan" userId="00f02d2ea35a0614" providerId="LiveId" clId="{923A3A42-6223-4C68-974E-5923FAE9D340}" dt="2020-09-09T17:04:05.298" v="208" actId="403"/>
          <ac:spMkLst>
            <pc:docMk/>
            <pc:sldMk cId="1642348187" sldId="348"/>
            <ac:spMk id="11" creationId="{BA924F5A-4555-4019-9CD2-19F908C4397A}"/>
          </ac:spMkLst>
        </pc:spChg>
        <pc:picChg chg="add mod">
          <ac:chgData name="Duy Doan" userId="00f02d2ea35a0614" providerId="LiveId" clId="{923A3A42-6223-4C68-974E-5923FAE9D340}" dt="2020-09-09T17:04:16.504" v="210" actId="14100"/>
          <ac:picMkLst>
            <pc:docMk/>
            <pc:sldMk cId="1642348187" sldId="348"/>
            <ac:picMk id="3" creationId="{607B74BE-8743-4F83-8FA1-5A3CECAA2292}"/>
          </ac:picMkLst>
        </pc:picChg>
      </pc:sldChg>
      <pc:sldChg chg="addSp delSp modSp add mod modClrScheme chgLayout">
        <pc:chgData name="Duy Doan" userId="00f02d2ea35a0614" providerId="LiveId" clId="{923A3A42-6223-4C68-974E-5923FAE9D340}" dt="2020-09-09T17:06:44.180" v="240" actId="1076"/>
        <pc:sldMkLst>
          <pc:docMk/>
          <pc:sldMk cId="2317737991" sldId="349"/>
        </pc:sldMkLst>
        <pc:spChg chg="mod">
          <ac:chgData name="Duy Doan" userId="00f02d2ea35a0614" providerId="LiveId" clId="{923A3A42-6223-4C68-974E-5923FAE9D340}" dt="2020-09-09T17:06:05.761" v="234" actId="20577"/>
          <ac:spMkLst>
            <pc:docMk/>
            <pc:sldMk cId="2317737991" sldId="349"/>
            <ac:spMk id="2" creationId="{00000000-0000-0000-0000-000000000000}"/>
          </ac:spMkLst>
        </pc:spChg>
        <pc:spChg chg="mod">
          <ac:chgData name="Duy Doan" userId="00f02d2ea35a0614" providerId="LiveId" clId="{923A3A42-6223-4C68-974E-5923FAE9D340}" dt="2020-09-09T17:04:59.856" v="213" actId="26606"/>
          <ac:spMkLst>
            <pc:docMk/>
            <pc:sldMk cId="2317737991" sldId="349"/>
            <ac:spMk id="4" creationId="{00000000-0000-0000-0000-000000000000}"/>
          </ac:spMkLst>
        </pc:spChg>
        <pc:spChg chg="mod ord">
          <ac:chgData name="Duy Doan" userId="00f02d2ea35a0614" providerId="LiveId" clId="{923A3A42-6223-4C68-974E-5923FAE9D340}" dt="2020-09-09T17:04:59.856" v="213" actId="26606"/>
          <ac:spMkLst>
            <pc:docMk/>
            <pc:sldMk cId="2317737991" sldId="349"/>
            <ac:spMk id="5" creationId="{00000000-0000-0000-0000-000000000000}"/>
          </ac:spMkLst>
        </pc:spChg>
        <pc:spChg chg="mod">
          <ac:chgData name="Duy Doan" userId="00f02d2ea35a0614" providerId="LiveId" clId="{923A3A42-6223-4C68-974E-5923FAE9D340}" dt="2020-09-09T17:04:59.856" v="213" actId="26606"/>
          <ac:spMkLst>
            <pc:docMk/>
            <pc:sldMk cId="2317737991" sldId="349"/>
            <ac:spMk id="6" creationId="{00000000-0000-0000-0000-000000000000}"/>
          </ac:spMkLst>
        </pc:spChg>
        <pc:spChg chg="add mod">
          <ac:chgData name="Duy Doan" userId="00f02d2ea35a0614" providerId="LiveId" clId="{923A3A42-6223-4C68-974E-5923FAE9D340}" dt="2020-09-09T17:06:14.515" v="235" actId="403"/>
          <ac:spMkLst>
            <pc:docMk/>
            <pc:sldMk cId="2317737991" sldId="349"/>
            <ac:spMk id="9" creationId="{CFF48A8C-C687-4ED7-B278-9414E47926D0}"/>
          </ac:spMkLst>
        </pc:spChg>
        <pc:spChg chg="add del mod">
          <ac:chgData name="Duy Doan" userId="00f02d2ea35a0614" providerId="LiveId" clId="{923A3A42-6223-4C68-974E-5923FAE9D340}" dt="2020-09-09T17:05:09.297" v="216" actId="478"/>
          <ac:spMkLst>
            <pc:docMk/>
            <pc:sldMk cId="2317737991" sldId="349"/>
            <ac:spMk id="11" creationId="{4E01EF4D-9B10-4DBC-9C2A-85DB2DB4E4A9}"/>
          </ac:spMkLst>
        </pc:spChg>
        <pc:picChg chg="add mod">
          <ac:chgData name="Duy Doan" userId="00f02d2ea35a0614" providerId="LiveId" clId="{923A3A42-6223-4C68-974E-5923FAE9D340}" dt="2020-09-09T17:06:41.859" v="239" actId="1076"/>
          <ac:picMkLst>
            <pc:docMk/>
            <pc:sldMk cId="2317737991" sldId="349"/>
            <ac:picMk id="3" creationId="{BD3090F4-135B-46AC-9342-9858573E6F19}"/>
          </ac:picMkLst>
        </pc:picChg>
        <pc:picChg chg="add mod">
          <ac:chgData name="Duy Doan" userId="00f02d2ea35a0614" providerId="LiveId" clId="{923A3A42-6223-4C68-974E-5923FAE9D340}" dt="2020-09-09T17:06:44.180" v="240" actId="1076"/>
          <ac:picMkLst>
            <pc:docMk/>
            <pc:sldMk cId="2317737991" sldId="349"/>
            <ac:picMk id="8" creationId="{6A75F38E-D2BF-48C1-872D-2F06B2A79243}"/>
          </ac:picMkLst>
        </pc:picChg>
      </pc:sldChg>
      <pc:sldChg chg="addSp delSp modSp add mod">
        <pc:chgData name="Duy Doan" userId="00f02d2ea35a0614" providerId="LiveId" clId="{923A3A42-6223-4C68-974E-5923FAE9D340}" dt="2020-09-09T17:11:11.163" v="329" actId="1076"/>
        <pc:sldMkLst>
          <pc:docMk/>
          <pc:sldMk cId="3798511100" sldId="350"/>
        </pc:sldMkLst>
        <pc:spChg chg="mod">
          <ac:chgData name="Duy Doan" userId="00f02d2ea35a0614" providerId="LiveId" clId="{923A3A42-6223-4C68-974E-5923FAE9D340}" dt="2020-09-09T17:10:59.612" v="326" actId="108"/>
          <ac:spMkLst>
            <pc:docMk/>
            <pc:sldMk cId="3798511100" sldId="350"/>
            <ac:spMk id="2" creationId="{00000000-0000-0000-0000-000000000000}"/>
          </ac:spMkLst>
        </pc:spChg>
        <pc:spChg chg="add mod">
          <ac:chgData name="Duy Doan" userId="00f02d2ea35a0614" providerId="LiveId" clId="{923A3A42-6223-4C68-974E-5923FAE9D340}" dt="2020-09-09T17:10:24.225" v="324" actId="5793"/>
          <ac:spMkLst>
            <pc:docMk/>
            <pc:sldMk cId="3798511100" sldId="350"/>
            <ac:spMk id="10" creationId="{3A0B8F42-2C7D-4AC4-BC71-5AD05134BA47}"/>
          </ac:spMkLst>
        </pc:spChg>
        <pc:picChg chg="add mod">
          <ac:chgData name="Duy Doan" userId="00f02d2ea35a0614" providerId="LiveId" clId="{923A3A42-6223-4C68-974E-5923FAE9D340}" dt="2020-09-09T17:11:08.303" v="328" actId="1076"/>
          <ac:picMkLst>
            <pc:docMk/>
            <pc:sldMk cId="3798511100" sldId="350"/>
            <ac:picMk id="3" creationId="{DBF700A5-5D7A-41FD-900D-158886553D86}"/>
          </ac:picMkLst>
        </pc:picChg>
        <pc:picChg chg="add del mod">
          <ac:chgData name="Duy Doan" userId="00f02d2ea35a0614" providerId="LiveId" clId="{923A3A42-6223-4C68-974E-5923FAE9D340}" dt="2020-09-09T17:09:05.889" v="303" actId="478"/>
          <ac:picMkLst>
            <pc:docMk/>
            <pc:sldMk cId="3798511100" sldId="350"/>
            <ac:picMk id="7" creationId="{1A3DB46B-6762-4803-8637-8D9A974183C2}"/>
          </ac:picMkLst>
        </pc:picChg>
        <pc:picChg chg="add mod">
          <ac:chgData name="Duy Doan" userId="00f02d2ea35a0614" providerId="LiveId" clId="{923A3A42-6223-4C68-974E-5923FAE9D340}" dt="2020-09-09T17:11:11.163" v="329" actId="1076"/>
          <ac:picMkLst>
            <pc:docMk/>
            <pc:sldMk cId="3798511100" sldId="350"/>
            <ac:picMk id="8" creationId="{3FE28B6F-5DC3-4F49-8940-D541DA109B74}"/>
          </ac:picMkLst>
        </pc:picChg>
      </pc:sldChg>
      <pc:sldChg chg="addSp modSp add mod">
        <pc:chgData name="Duy Doan" userId="00f02d2ea35a0614" providerId="LiveId" clId="{923A3A42-6223-4C68-974E-5923FAE9D340}" dt="2020-09-09T17:13:46.249" v="373" actId="20577"/>
        <pc:sldMkLst>
          <pc:docMk/>
          <pc:sldMk cId="1303645136" sldId="351"/>
        </pc:sldMkLst>
        <pc:spChg chg="mod">
          <ac:chgData name="Duy Doan" userId="00f02d2ea35a0614" providerId="LiveId" clId="{923A3A42-6223-4C68-974E-5923FAE9D340}" dt="2020-09-09T17:13:46.249" v="373" actId="20577"/>
          <ac:spMkLst>
            <pc:docMk/>
            <pc:sldMk cId="1303645136" sldId="351"/>
            <ac:spMk id="2" creationId="{00000000-0000-0000-0000-000000000000}"/>
          </ac:spMkLst>
        </pc:spChg>
        <pc:spChg chg="add mod">
          <ac:chgData name="Duy Doan" userId="00f02d2ea35a0614" providerId="LiveId" clId="{923A3A42-6223-4C68-974E-5923FAE9D340}" dt="2020-09-09T17:13:25.849" v="352" actId="1076"/>
          <ac:spMkLst>
            <pc:docMk/>
            <pc:sldMk cId="1303645136" sldId="351"/>
            <ac:spMk id="8" creationId="{C0A6D80C-A5E6-4F06-BAB6-FB3A3EDACC7A}"/>
          </ac:spMkLst>
        </pc:spChg>
        <pc:spChg chg="add mod">
          <ac:chgData name="Duy Doan" userId="00f02d2ea35a0614" providerId="LiveId" clId="{923A3A42-6223-4C68-974E-5923FAE9D340}" dt="2020-09-09T17:13:06.081" v="347" actId="1076"/>
          <ac:spMkLst>
            <pc:docMk/>
            <pc:sldMk cId="1303645136" sldId="351"/>
            <ac:spMk id="10" creationId="{97026691-0B48-4AA8-B85F-7A9D2D91E634}"/>
          </ac:spMkLst>
        </pc:spChg>
        <pc:picChg chg="add mod">
          <ac:chgData name="Duy Doan" userId="00f02d2ea35a0614" providerId="LiveId" clId="{923A3A42-6223-4C68-974E-5923FAE9D340}" dt="2020-09-09T17:13:28.967" v="353" actId="1076"/>
          <ac:picMkLst>
            <pc:docMk/>
            <pc:sldMk cId="1303645136" sldId="351"/>
            <ac:picMk id="3" creationId="{71A92941-14EF-492F-B992-AF96A4DB86AA}"/>
          </ac:picMkLst>
        </pc:picChg>
      </pc:sldChg>
      <pc:sldChg chg="addSp modSp add mod">
        <pc:chgData name="Duy Doan" userId="00f02d2ea35a0614" providerId="LiveId" clId="{923A3A42-6223-4C68-974E-5923FAE9D340}" dt="2020-09-09T17:16:28.299" v="431" actId="20577"/>
        <pc:sldMkLst>
          <pc:docMk/>
          <pc:sldMk cId="2295252431" sldId="352"/>
        </pc:sldMkLst>
        <pc:spChg chg="mod">
          <ac:chgData name="Duy Doan" userId="00f02d2ea35a0614" providerId="LiveId" clId="{923A3A42-6223-4C68-974E-5923FAE9D340}" dt="2020-09-09T17:16:28.299" v="431" actId="20577"/>
          <ac:spMkLst>
            <pc:docMk/>
            <pc:sldMk cId="2295252431" sldId="352"/>
            <ac:spMk id="2" creationId="{00000000-0000-0000-0000-000000000000}"/>
          </ac:spMkLst>
        </pc:spChg>
        <pc:spChg chg="add mod">
          <ac:chgData name="Duy Doan" userId="00f02d2ea35a0614" providerId="LiveId" clId="{923A3A42-6223-4C68-974E-5923FAE9D340}" dt="2020-09-09T17:16:10.043" v="403" actId="1076"/>
          <ac:spMkLst>
            <pc:docMk/>
            <pc:sldMk cId="2295252431" sldId="352"/>
            <ac:spMk id="8" creationId="{C2AC8A10-A847-40A3-87E2-E3BE69229187}"/>
          </ac:spMkLst>
        </pc:spChg>
        <pc:picChg chg="add mod">
          <ac:chgData name="Duy Doan" userId="00f02d2ea35a0614" providerId="LiveId" clId="{923A3A42-6223-4C68-974E-5923FAE9D340}" dt="2020-09-09T17:15:52.779" v="399" actId="1076"/>
          <ac:picMkLst>
            <pc:docMk/>
            <pc:sldMk cId="2295252431" sldId="352"/>
            <ac:picMk id="3" creationId="{199000BE-D1C3-40F1-9102-8EF2118F1065}"/>
          </ac:picMkLst>
        </pc:picChg>
      </pc:sldChg>
      <pc:sldChg chg="add del">
        <pc:chgData name="Duy Doan" userId="00f02d2ea35a0614" providerId="LiveId" clId="{923A3A42-6223-4C68-974E-5923FAE9D340}" dt="2020-09-09T17:17:26.054" v="441" actId="47"/>
        <pc:sldMkLst>
          <pc:docMk/>
          <pc:sldMk cId="1981796829" sldId="353"/>
        </pc:sldMkLst>
      </pc:sldChg>
      <pc:sldChg chg="addSp modSp add mod">
        <pc:chgData name="Duy Doan" userId="00f02d2ea35a0614" providerId="LiveId" clId="{923A3A42-6223-4C68-974E-5923FAE9D340}" dt="2020-09-09T16:58:22.824" v="100" actId="14100"/>
        <pc:sldMkLst>
          <pc:docMk/>
          <pc:sldMk cId="2998234810" sldId="354"/>
        </pc:sldMkLst>
        <pc:spChg chg="mod">
          <ac:chgData name="Duy Doan" userId="00f02d2ea35a0614" providerId="LiveId" clId="{923A3A42-6223-4C68-974E-5923FAE9D340}" dt="2020-09-09T16:57:57.921" v="90" actId="1076"/>
          <ac:spMkLst>
            <pc:docMk/>
            <pc:sldMk cId="2998234810" sldId="354"/>
            <ac:spMk id="2" creationId="{00000000-0000-0000-0000-000000000000}"/>
          </ac:spMkLst>
        </pc:spChg>
        <pc:picChg chg="add mod">
          <ac:chgData name="Duy Doan" userId="00f02d2ea35a0614" providerId="LiveId" clId="{923A3A42-6223-4C68-974E-5923FAE9D340}" dt="2020-09-09T16:58:01.536" v="91" actId="1076"/>
          <ac:picMkLst>
            <pc:docMk/>
            <pc:sldMk cId="2998234810" sldId="354"/>
            <ac:picMk id="3" creationId="{63216B1E-3F2A-43E0-A8F9-5CF9FE0A7FEF}"/>
          </ac:picMkLst>
        </pc:picChg>
        <pc:picChg chg="add mod">
          <ac:chgData name="Duy Doan" userId="00f02d2ea35a0614" providerId="LiveId" clId="{923A3A42-6223-4C68-974E-5923FAE9D340}" dt="2020-09-09T16:58:04.555" v="92" actId="1076"/>
          <ac:picMkLst>
            <pc:docMk/>
            <pc:sldMk cId="2998234810" sldId="354"/>
            <ac:picMk id="7" creationId="{5958F7DC-8E98-4BCF-8E75-7483E7F8100F}"/>
          </ac:picMkLst>
        </pc:picChg>
        <pc:picChg chg="add mod">
          <ac:chgData name="Duy Doan" userId="00f02d2ea35a0614" providerId="LiveId" clId="{923A3A42-6223-4C68-974E-5923FAE9D340}" dt="2020-09-09T16:58:06.788" v="93" actId="1076"/>
          <ac:picMkLst>
            <pc:docMk/>
            <pc:sldMk cId="2998234810" sldId="354"/>
            <ac:picMk id="8" creationId="{ADF8F662-A453-44FA-969A-14641FC27B9B}"/>
          </ac:picMkLst>
        </pc:picChg>
        <pc:picChg chg="add mod">
          <ac:chgData name="Duy Doan" userId="00f02d2ea35a0614" providerId="LiveId" clId="{923A3A42-6223-4C68-974E-5923FAE9D340}" dt="2020-09-09T16:58:08.264" v="94" actId="1076"/>
          <ac:picMkLst>
            <pc:docMk/>
            <pc:sldMk cId="2998234810" sldId="354"/>
            <ac:picMk id="9" creationId="{6EC79F0B-2B35-4565-96A4-ECEF89EC8BC5}"/>
          </ac:picMkLst>
        </pc:picChg>
        <pc:picChg chg="add mod">
          <ac:chgData name="Duy Doan" userId="00f02d2ea35a0614" providerId="LiveId" clId="{923A3A42-6223-4C68-974E-5923FAE9D340}" dt="2020-09-09T16:58:15.292" v="97" actId="1076"/>
          <ac:picMkLst>
            <pc:docMk/>
            <pc:sldMk cId="2998234810" sldId="354"/>
            <ac:picMk id="10" creationId="{FABE315E-8DB6-4D5A-9128-E737431DF8A4}"/>
          </ac:picMkLst>
        </pc:picChg>
        <pc:picChg chg="add mod">
          <ac:chgData name="Duy Doan" userId="00f02d2ea35a0614" providerId="LiveId" clId="{923A3A42-6223-4C68-974E-5923FAE9D340}" dt="2020-09-09T16:58:10.012" v="95" actId="1076"/>
          <ac:picMkLst>
            <pc:docMk/>
            <pc:sldMk cId="2998234810" sldId="354"/>
            <ac:picMk id="11" creationId="{703EE8BF-184F-45F4-98BA-3FD8E253A849}"/>
          </ac:picMkLst>
        </pc:picChg>
        <pc:picChg chg="add mod">
          <ac:chgData name="Duy Doan" userId="00f02d2ea35a0614" providerId="LiveId" clId="{923A3A42-6223-4C68-974E-5923FAE9D340}" dt="2020-09-09T16:58:22.824" v="100" actId="14100"/>
          <ac:picMkLst>
            <pc:docMk/>
            <pc:sldMk cId="2998234810" sldId="354"/>
            <ac:picMk id="12" creationId="{44B7CC12-233A-4BAE-8934-80D1C9A51EBB}"/>
          </ac:picMkLst>
        </pc:picChg>
      </pc:sldChg>
      <pc:sldChg chg="addSp delSp modSp add mod">
        <pc:chgData name="Duy Doan" userId="00f02d2ea35a0614" providerId="LiveId" clId="{923A3A42-6223-4C68-974E-5923FAE9D340}" dt="2020-09-09T17:00:12.013" v="111" actId="14100"/>
        <pc:sldMkLst>
          <pc:docMk/>
          <pc:sldMk cId="579327055" sldId="355"/>
        </pc:sldMkLst>
        <pc:spChg chg="del mod">
          <ac:chgData name="Duy Doan" userId="00f02d2ea35a0614" providerId="LiveId" clId="{923A3A42-6223-4C68-974E-5923FAE9D340}" dt="2020-09-09T17:00:01.943" v="108" actId="478"/>
          <ac:spMkLst>
            <pc:docMk/>
            <pc:sldMk cId="579327055" sldId="355"/>
            <ac:spMk id="2" creationId="{00000000-0000-0000-0000-000000000000}"/>
          </ac:spMkLst>
        </pc:spChg>
        <pc:spChg chg="add del mod">
          <ac:chgData name="Duy Doan" userId="00f02d2ea35a0614" providerId="LiveId" clId="{923A3A42-6223-4C68-974E-5923FAE9D340}" dt="2020-09-09T17:00:05.490" v="109" actId="478"/>
          <ac:spMkLst>
            <pc:docMk/>
            <pc:sldMk cId="579327055" sldId="355"/>
            <ac:spMk id="8" creationId="{79248F67-B5A5-4D24-B25F-5F6C6E338C7C}"/>
          </ac:spMkLst>
        </pc:spChg>
        <pc:picChg chg="add mod">
          <ac:chgData name="Duy Doan" userId="00f02d2ea35a0614" providerId="LiveId" clId="{923A3A42-6223-4C68-974E-5923FAE9D340}" dt="2020-09-09T17:00:12.013" v="111" actId="14100"/>
          <ac:picMkLst>
            <pc:docMk/>
            <pc:sldMk cId="579327055" sldId="355"/>
            <ac:picMk id="3" creationId="{8A41BA7A-C71C-4D9E-B0D0-42505FD71DD8}"/>
          </ac:picMkLst>
        </pc:picChg>
      </pc:sldChg>
      <pc:sldChg chg="modSp add mod">
        <pc:chgData name="Duy Doan" userId="00f02d2ea35a0614" providerId="LiveId" clId="{923A3A42-6223-4C68-974E-5923FAE9D340}" dt="2020-09-09T17:01:35.850" v="148" actId="14100"/>
        <pc:sldMkLst>
          <pc:docMk/>
          <pc:sldMk cId="3383764244" sldId="356"/>
        </pc:sldMkLst>
        <pc:spChg chg="mod">
          <ac:chgData name="Duy Doan" userId="00f02d2ea35a0614" providerId="LiveId" clId="{923A3A42-6223-4C68-974E-5923FAE9D340}" dt="2020-09-09T17:01:35.850" v="148" actId="14100"/>
          <ac:spMkLst>
            <pc:docMk/>
            <pc:sldMk cId="3383764244" sldId="356"/>
            <ac:spMk id="2" creationId="{00000000-0000-0000-0000-000000000000}"/>
          </ac:spMkLst>
        </pc:spChg>
      </pc:sldChg>
      <pc:sldChg chg="modSp add mod">
        <pc:chgData name="Duy Doan" userId="00f02d2ea35a0614" providerId="LiveId" clId="{923A3A42-6223-4C68-974E-5923FAE9D340}" dt="2020-09-09T17:17:19.128" v="440" actId="255"/>
        <pc:sldMkLst>
          <pc:docMk/>
          <pc:sldMk cId="4227187130" sldId="357"/>
        </pc:sldMkLst>
        <pc:spChg chg="mod">
          <ac:chgData name="Duy Doan" userId="00f02d2ea35a0614" providerId="LiveId" clId="{923A3A42-6223-4C68-974E-5923FAE9D340}" dt="2020-09-09T17:17:19.128" v="440" actId="255"/>
          <ac:spMkLst>
            <pc:docMk/>
            <pc:sldMk cId="4227187130" sldId="357"/>
            <ac:spMk id="8" creationId="{C2AC8A10-A847-40A3-87E2-E3BE6922918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1815E-765A-40A8-99C6-F127D7A12C4B}" type="datetimeFigureOut">
              <a:rPr kumimoji="1" lang="ja-JP" altLang="en-US" smtClean="0"/>
              <a:t>2022/2/28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E1689-3E24-4715-81AA-F8F7237FC6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257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28T00:56:46.4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18335 8334 19343 0,'0'0'1728'0,"-9"0"-1392"0,9 0-336 0,-10 1 0 0,2-1 1168 0,8 0 176 15,0 0 16-15,0 0 16 0,0 0 128 0,-5-6 32 16,0-1 0-16,5-1 0 0,4 1-736 0,0-2-144 16,2 0-16-16,0-4-16 0,1-1-304 0,2-1-48 15,0-2-16-15,5 0 0 0,2-3-80 0,0-2-32 0,1-2 0 0,3-2 0 16,2 0-16-16,2-3-128 0,1-1 192 0,1-1-64 16,-1 1-128-16,3-1 0 0,1-2 144 15,1-1-144-15,3-1 0 0,0 0 0 0,-1 0 0 0,-1-1 128 16,-3 1-128-16,0 0 0 0,0 0 0 0,-1 0 128 15,-2 0-128-15,0 0 0 0,2 2 0 0,-4 1 0 16,-2 0 0-16,0 1 0 0,-2-1-160 0,0 1 160 31,1 0-1856-31,-1 4-272 0,-2 1-48 0,2 0-10752 0</inkml:trace>
  <inkml:trace contextRef="#ctx0" brushRef="#br0" timeOffset="317.18">18742 7329 20031 0,'-19'3'896'0,"9"-1"176"0,1-1-864 0,3 0-208 0,6-1 0 0,0 0 0 0,0 0 1664 0,0 0 272 15,0 0 64-15,2-8 16 0,2 1-720 0,4-1-144 16,3-1-16-16,2-1-16 0,1 0-592 0,3-1-112 16,-1-2-32-16,2 0 0 0,1-1-240 0,2-1-144 15,-2 0 160-15,2-2-160 0,2 0 0 0,1 0 0 16,1-1 0-16,-1 1 0 0,1-1 0 0,0 3 0 15,1 3 0-15,1 0 0 0,1 0 128 0,-2 2-128 16,1 1 0-16,-3 1 0 0,-2 2 0 0,-1 1 0 16,-4 1 0-16,-1 3 0 0,-3 2 0 0,-1 0 0 15,-1-1 0-15,-1 3 0 0,-1 4 0 0,-3 2 128 0,0 0-128 0,-2 2 0 16,-1 1 128-16,-3 4-128 0,-3 5 176 0,-3 3-176 16,-2 4 192-16,-2 3-64 0,-3 5 0 0,0 5-128 15,-4 4 0-15,-5 1 0 0,-2 3 0 0,-3 2-15008 16</inkml:trace>
  <inkml:trace contextRef="#ctx0" brushRef="#br0" timeOffset="2936.07">19904 5640 22111 0,'-6'18'1968'0,"-2"6"-1584"15,-1 2-384-15,2 7 0 0,0 4 1616 0,-2 5 240 16,-2 3 64-16,1 1 0 0,1 0-448 0,1 0-64 16,-1-1-32-16,0-2 0 0,-1-1-800 0,-1-1-176 15,0 0-16-15,-1 0-16 0,1-3-224 0,1-3-144 0,0-2 192 0,0-2-192 16,2 0 144-16,-1-3-144 0,0-3 0 0,0-3 144 15,0-3-144-15,-1-3 0 0,-1-4 0 0,2-2 128 16,1-2-128-16,0-2-272 0,-1-3 64 0,1-3 16 16,0-2 0-16,0-2 16 0,-1-4 0 0,2-3 0 15,0-5 176-15,2-5-160 0,1-4 160 0,2-3-160 16,2-3 160-16,2-2-128 0,2-3 128 0,2-2-128 16,3-3 128-16,1 1 0 0,0 3 0 0,1 1 0 15,4-2 0-15,-1 1 0 0,1-1 0 0,-1 0 128 16,-1-1-128-16,3 3 128 0,-1 0-128 0,2 3 128 15,0 1 64-15,2 2 32 0,0 3 0 0,-2-1 0 16,3 0 0-16,3-1 0 0,2-1 0 0,0 4 0 16,0 2-96-16,1 3-128 0,1 2 176 0,0 4-176 0,1 1 0 0,-2 5 0 15,-1 1 0-15,-2 5 0 16,1 1 128-16,-5 5-128 0,-1 1 0 0,-2 3 0 0,0 1 0 0,-2 2 0 16,0 0 128-16,-3 1-128 0,2 4 0 0,0-1 0 15,-2 1 0-15,-1 1 0 0,-3-1 0 0,-1 0 0 16,-2 2 0-16,-1-1 0 0,-3 0 144 0,-2 1-144 15,1 4 0-15,-3 0 144 0,-4 0-144 0,-2 1 0 16,-2 2 144-16,-2 1-144 0,0 0 192 0,-3 1-48 16,-1 2 0-16,0-1 0 0,-3 1 80 0,-1-1 16 15,-3-3 0-15,-2 0 0 0,-1-4-48 0,0 1 0 16,2-1 0-16,0 0 0 0,3 0-192 0,1 0-256 16,1-2 48-16,2 2 16 15,2 0-1344-15,2 0-256 0,-2 1-48 0,3 1-13376 0</inkml:trace>
  <inkml:trace contextRef="#ctx0" brushRef="#br0" timeOffset="3319.06">19962 6442 9215 0,'0'0'816'0,"9"-1"-656"0,1-2-160 0,2 1 0 15,3-1 4560-15,1-2 880 0,1 0 192 0,1-3 16 16,4-1-3296-16,-1-2-672 0,0-3-128 0,-2 0-16 15,-1-2-960-15,-2 0-192 0,2-2-48 0,-4 2 0 16,0-2-192-16,1 1-144 0,-2-2 192 0,-1 1-192 16,0 1 128-16,0-2-128 0,0-1 0 0,-1 3 0 15,-2 1-256-15,-1 0-128 0,0-3 0 0,0 3-16 16,-2-1-48-16,-2 2 0 0,-2 0 0 16,-2 2 0-16,-2 1 448 0,-1 2-128 0,-2 2 128 0,1 3 0 0,0 1 0 0,4 4 272 15,-8-3-32-15,-1 3-16 0,0 1 176 0,1 3 48 16,-1 0 0-16,0 3 0 0,0 2-208 0,0 2-48 15,-1 1 0-15,2 1 0 0,-1 2-16 0,2 2-16 16,1-2 0-16,-1 2 0 0,0 1 16 0,4 0 0 16,-1-2 0-16,0 0 0 0,2-1-32 0,1 2 0 15,1-1 0-15,1 1 0 0,2-1-144 0,1 1 0 16,0 0 144-16,2 0-144 0,0-3 0 0,2 0 0 16,0 0 0-16,2-3 0 15,1-3-368-15,1-2-32 0,2-2-16 0,3 0 0 16,1-4-1920-16,2-4-384 0,0-3-80 0,2-4-10784 0</inkml:trace>
  <inkml:trace contextRef="#ctx0" brushRef="#br0" timeOffset="3838.88">20655 5920 26543 0,'0'0'1168'0,"0"0"256"0,0 0-1136 0,0 0-288 0,0 0 0 0,0 0 0 0,0 0 1536 0,-5 8 240 15,5-8 48-15,-3 11 16 0,2 1-1056 0,1 1-208 16,0 3-32-16,0 1-16 0,-1 2-400 0,2 1-128 16,1 1 0-16,0 1 0 0,0 2 0 0,1-1 0 15,0 0 0-15,-2 1 0 0,1 0 0 0,0 1 0 16,1-2 128-16,0-1-128 0,-1-1 0 0,0-2 0 15,1 0 0-15,0-2 0 0,2-3 0 0,1-2 0 16,0-1 0-16,-1-2 0 0,-5-9 0 0,0 0 0 0,0 0 0 0,9 3 0 16,-9-3 144-16,0 0-144 0,8-5 0 0,0-4 144 15,-1-4 32-15,-1-5 0 0,2-4 0 0,-2-2 0 16,-2-3 96-16,3 1 32 0,-1-1 0 0,0 0 0 16,-3 1-304-16,0-1 160 0,2 2-160 0,0 0 128 15,-2-1-128-15,2 3 0 0,-2 1 0 0,0 5 128 16,0 1-128-16,-1 3 0 0,0 1 0 0,-1 2 0 31,-1 1-704-31,0 9-32 0,0 0 0 0,0 0-9888 0,0 0-1984 0</inkml:trace>
  <inkml:trace contextRef="#ctx0" brushRef="#br0" timeOffset="4202">20833 6477 21183 0,'0'0'1888'0,"0"0"-1504"0,0 0-384 0,0 0 0 0,10 4 2128 0,-10-4 368 16,12 0 64-16,-2-2 0 0,0-3-1040 0,0-3-224 16,-2-2-32-16,1-3-16 0,1-3-608 0,0-1-128 15,0-4-32-15,1-2 0 0,0-4-224 0,0 0-32 16,2-2-16-16,0 1 0 0,0-1-208 0,2-2 0 16,-4-1 128-16,2-1-128 0,-1-1 0 0,0 2 0 15,-1 2 0-15,0 4 0 0,0 4 0 0,-1 5 0 16,-3 1-144-16,-1 5 144 0,0 2 0 0,-2 4 0 15,-4 5-128-15,0 0 128 0,0 0 0 0,0 0 0 0,0 0 0 0,5 10 160 16,-2 0 64-16,-1 3 16 0,-2 3 0 0,0 5 0 16,0 1-240-16,0 4 144 0,-1-1-144 0,0 2 128 15,0 0-128-15,0-1 0 0,0 0 144 0,-1 0-144 16,1 1 0-16,-1 1 0 0,1-3 0 0,-1 1 0 16,1-2 0-16,0-1 0 0,0-3 0 0,2-3 0 31,1 0-288-31,1-3-128 0,3-2-32 0,-2-1 0 15,2-2-2080-15,-1-2-416 0,2-2-96 0</inkml:trace>
  <inkml:trace contextRef="#ctx0" brushRef="#br0" timeOffset="4769.57">21521 6128 6447 0,'0'0'576'0,"5"-9"-576"0,0 1 0 0,0-1 0 0,-1 0 4480 0,-1 1 768 16,1-1 176-16,-1 1 16 0,-3 0-3072 0,0 0-640 15,0 8-112-15,-2-9-16 16,-3 3-688-16,5 6-128 0,-5-7-16 0,1 3-16 16,-4-1-80-16,-1 2-16 0,-1 2 0 0,-1 1 0 0,0 2-272 0,-1 3-48 15,-1-1-16-15,1 3 0 0,-1 1-320 0,0 2 128 16,0 0-128-16,1 2 0 0,0 0 0 0,1 3 0 16,1-2 0-16,1 2-192 0,-1 0 192 0,4 0-128 15,0 0 128-15,2 3-128 0,0 3 128 0,1-1-128 16,3-2 128-16,3 1-128 0,0 0 128 0,1-2 0 15,2-1-144-15,3-3 144 0,2 0 0 0,1-1-144 0,3-1 144 0,-2-2 0 16,3-1-128-16,-1-3 128 16,0 0 0-16,2-3 0 0,1-2 0 0,-2-2 0 0,2-2 0 0,0 0 0 15,1-3 0-15,-2 1 0 0,2-4 0 16,-2-2-160-16,-1-1 160 0,1-2 0 16,-1-1-144-16,1-2 144 0,-1 0 0 0,-1 0 0 0,-3-1 0 0,0 2 0 15,0 0 0-15,-1 3 0 0,-2 0 0 0,0-1 0 16,-2 0 160-16,0 2-160 0,-3 1 192 0,0-1-192 15,-3 1 384-15,-1 1-48 0,-1 0 0 0,-2 3 0 16,-1 0 176-16,0 1 48 0,-2 1 0 0,-1 0 0 16,0 1 16-16,0 1 0 0,7 4 0 0,-8-2 0 15,-1 1-256-15,-1 1-64 0,0 2 0 0,-1 2 0 16,-1 0-128-16,2 3-128 0,0 1 144 0,1 2-144 16,-1 1 0-16,1 1 0 0,2 0 0 0,0 3 0 15,2 0 0-15,0 1 0 0,0-1 0 0,2 0-160 0,0 2 160 16,2 2-128-16,1-1 128 0,2 1-128 0,0-1 128 0,4 0-160 15,-1 1 160-15,3-3-160 0,1-1 160 0,2-2-128 16,2 0 128-16,4-3-128 0,0-2-32 0,3-4 0 16,-2-2 0-16,3-3 0 15,2-2-480 1,2-3-80-16,2-1-32 0,0-5 0 0,-1-4-2448 0,2-1-480 0,-4-5-96 0</inkml:trace>
  <inkml:trace contextRef="#ctx0" brushRef="#br0" timeOffset="4992">21224 5584 34095 0,'0'0'3024'0,"0"0"-2416"0,-6 3-480 0,6-3-128 16,0 0 1728-16,0 0 320 0,0 0 64 0,0 0 0 31,0 0-3008-31,-1 10-624 0</inkml:trace>
  <inkml:trace contextRef="#ctx0" brushRef="#br0" timeOffset="5871.79">22201 5969 8287 0,'0'0'736'0,"0"0"-592"16,0 0-144-16,10-3 0 0,0 0 2352 0,-1 0 432 15,0-2 96-15,-1 1 0 0,1-1-1664 0,-1-1-320 16,-3-1-80-16,1 2-16 0,-2-2-384 0,-4 7-80 15,4-7-16-15,-4 7 0 0,-1-10 240 0,-1 2 32 16,0 0 16-16,-1 2 0 0,-3-1 128 0,-1 2 32 16,-1-1 0-16,0 1 0 0,-3-1-80 0,0 2-16 15,-1-1 0-15,0 2 0 0,0 1-144 0,0 0-16 0,-1 1-16 0,1 1 0 16,0 0-128-16,-1 2-32 0,1 1 0 0,1 1 0 16,0 2-112-16,0-1-32 0,0 1 0 15,1 1 0-15,1-1 0 0,0 2-16 0,1 1 0 0,1 2 0 16,0-1-176-16,1-1 0 0,0 0 0 0,1 1 0 15,1 0 0-15,2 1 0 0,2 0 0 0,-1 1 0 16,1 1 0-16,2 2 0 0,1 0 0 0,1 0 0 16,1 1 0-16,0-3 128 0,3-1-128 0,1 1 0 15,1 2 0-15,1-2 128 0,0-2-128 0,0-1 0 16,1-1 0-16,0 0 0 0,1 0 0 0,-1-1 0 16,0 0 0-16,2 2 128 0,-1 1-128 0,-2-2 0 15,-1-2 0-15,-4 1 0 0,-6-8 128 0,2 12-128 16,0-2 128-16,-2-1-128 0,0 2 192 0,-4 0-64 0,-3 1 256 0,-4 1 64 15,-2 0 0-15,-2 1 0 16,-3 3-128-16,-1-1 0 0,-3 1-16 0,-5 2 0 16,-2 0-1280-16,-9 3-256 15,-11 3-48-15</inkml:trace>
  <inkml:trace contextRef="#ctx0" brushRef="#br0" timeOffset="7771.82">17406 5919 6447 0,'0'0'576'0,"0"0"-576"0,0 0 0 0,0 0 0 16,4-8 848-16,-4 8 64 0,0 0 16 0,0 0 0 0,5-6-928 0</inkml:trace>
  <inkml:trace contextRef="#ctx0" brushRef="#br0" timeOffset="8439.62">17465 5866 6447 0,'0'0'272'0,"0"0"80"0,0 0-352 0,0 0 0 0,0 0 0 0,0 0 0 0,0 0 2432 0,0 0 400 16,0 0 96-16,0 0 16 0,0 0-1792 0,0 0-368 15,0 0-64-15,-3 11-16 0,0 0-96 0,1 1-32 0,0 1 0 16,-3 2 0-16,1 1 48 0,1 3 0 0,-1 0 0 0,2 4 0 15,1 3-160-15,0 2-16 0,-1-1-16 0,1 2 0 16,-1 2-240-16,1 1-32 0,-1 1-16 0,0 3 0 16,0 2-144-16,0 3 0 0,0 1 0 0,0 1 128 15,1 0-128-15,-1-1 0 0,0-3 0 0,0 0 0 16,-2 0 160-16,1-2-160 0,-1-4 192 0,0-3-192 16,1-1 320-16,1-3-32 0,-2-3-16 0,1-1 0 15,-2-2-64-15,1-2-16 0,1-4 0 0,0-2 0 16,-2-1-64-16,1-2 0 0,4-9-128 0,0 0 192 15,0 0 16-15,0 0 0 0,-7-2 0 0,2-4 0 16,-1-2-48-16,3-6-16 0,0-3 0 0,1-5 0 16,0-5-144-16,2-1 0 0,0-3 0 0,2-2 0 15,0-1 0-15,-1-1 0 0,0-2 0 0,-1-2 0 16,0-3 0-16,1-2 160 0,-1 0-160 0,2 0 160 0,0 1-160 0,3 2 0 16,-3 2 144-16,1 2-144 0,3 4 256 0,0 3 0 15,1 0-16-15,1 1 0 0,1 2 176 0,-1 2 32 16,1 0 16-16,0 2 0 0,1-1-80 0,1 2-32 15,0 1 0-15,1 1 0 0,1 3-192 0,1 0-32 16,0 1-128-16,-2 1 192 0,0 3-192 0,1 2 0 16,1 1 128-16,1 1-128 0,0 2 0 0,0 0 0 15,2 1 0-15,-1 2 0 0,-2 1 0 0,-1 2 0 16,-1 1 128-16,0 1-128 0,-1 0 0 0,0 2 0 16,-1 0 0-16,-1 2 0 0,0 0 0 0,-3 3 128 15,0 1-128-15,-2 2 0 0,0 1 144 0,-1 3-144 0,-3 0 128 0,-3 2-128 16,0 0 192-16,-2 2-64 0,-3 1 0 0,-1 1 0 15,-2-1-128-15,-2 2 192 0,-1 0-192 0,0-1 192 16,1-3-192-16,0 0 128 0,-3-1-128 0,1 0 128 16,1-2-128-16,2 1 160 0,2-1-160 0,0-2 160 15,2-6-160-15,2 0 0 0,0-1 0 0,6-7 0 16,0 0-240-16,0 0-80 0,0 0 0 0,0 0-16 31,0 0-480-31,0 0-80 0,9-10-32 0,3-5 0 16,2-3-1152-16,3-4-224 0,5-5-64 0,3-3-9440 0</inkml:trace>
  <inkml:trace contextRef="#ctx0" brushRef="#br0" timeOffset="9540.26">18035 5495 4607 0,'4'-28'400'0,"-2"9"-400"0,0-3 0 0,-2 1 0 16,-3 2 4032-16,0 0 704 0,-1 0 160 0,1 4 32 0,-1 2-2336 0,-2 2-464 16,-1 1-80-16,1 2-32 0,0 3-864 0,0 2-160 15,6 3-32-15,-10 3-16 0,1 1-400 0,-1 4-80 16,1 3-16-16,-1 4 0 0,1 4-448 0,-1 4 0 15,0 3-208-15,1 5 64 0,0 3 0 0,1 4 0 16,2 2 0-16,-1 3 0 0,1-1 144 0,0 0 0 16,0 0 0-16,-1-1-128 0,1 2 128 0,1 2 0 15,-1 3-144-15,1-1 144 0,-1 0 0 0,2-1 0 16,-1-3 0-16,1-2 0 0,2-2 0 0,-2-3 0 16,0-2 0-16,2-1 0 0,-2-1 0 0,-1-4 0 15,-1-1 0-15,1-5 0 0,2-3 0 0,1-4 0 16,-1-3 144-16,3-12-144 0,0 0 192 0,0 0-48 0,0 0 0 15,0 0 0-15,0 0 48 0,0 0 16 0,5-12 0 16,3-6 0-16,-1-4-208 0,4-2 176 0,3-3-176 0,1-4 160 16,-1-2-160-16,1 0-176 0,-2 0 48 0,0 1 0 15,-1 0 128-15,0 2-160 0,-1 4 160 0,-1 2-160 16,-1 0 160-16,-1 3 0 0,-1 3 0 0,0 4-128 16,0 3 128-16,-2 2 0 0,-5 9 160 15,0 0-160-15,0 0 320 0,0 0-16 0,0 0-16 0,0 0 0 16,0 0-160-16,6 11-128 0,-2 2 192 0,-2 4-192 15,1 0 0-15,0 3 0 0,-3 3 0 0,-1 0 0 16,-1 0 128-16,1 0-128 0,0 1 0 0,1-1 0 16,-1-1 0-16,1-1 0 0,0-3 0 0,1-1 0 15,0-2 0-15,2-2 0 0,0-2 0 0,0-1 0 16,0 0 0-16,2-1 0 0,-5-9 0 0,6 7 0 16,-6-7 144-16,0 0-144 0,10 0 0 0,-1-4 144 15,0-1-144-15,0-4 192 0,0-2-192 0,0-2 192 0,0-2-192 16,0-1 128-16,-2-3-128 0,0 1 128 0,3 0-128 0,-2 0 0 15,0-1 0-15,0-1 0 0,0 1 128 16,-1 0-128-16,-2 2 0 0,0-1 128 0,-2 2 0 0,-2 1 0 16,1 2 0-16,-1 3 0 0,0 3 192 0,-1 7 16 15,0 0 16-15,0 0 0 0,0 0 176 0,0 0 48 16,0 0 0-16,0 0 0 0,0 0-272 0,-5 5-48 16,-1 4-16-16,1 2 0 0,1 3-240 0,-2 2 0 15,3 0 0-15,1 2 0 0,-1-2-160 0,2 0 160 16,1-2-128-16,1-1 128 0,2 0 0 0,0-1 0 15,0-1 0-15,3 0 0 0,-1-1 0 0,2-1 0 16,-7-9 0-16,9 9-128 0,-3-3 128 0,2 0 0 0,0-3-144 16,-1-2 144-16,-7-1 0 0,10-2-144 0,-2-2 144 15,1-1 0-15,-1-1 0 0,3-2 0 0,-4-1 0 0,1 0 0 16,-1 1 0-16,2-1 144 0,-2-3-144 0,1 0 128 16,1 0 0-16,-2-2-128 0,-1 0 192 0,-1-1-64 15,1-1 64-15,-2 2 16 0,-1 1 0 0,3 1 0 16,-2 1-32-16,-1 0-16 0,-1 1 0 0,0 1 0 15,-1 0-32-15,-1 9-128 0,2-8 192 0,-2 8-64 16,0 0-128-16,0 0 160 0,0 0-160 0,0 0 160 16,0 0-160-16,0 0 128 0,0 0-128 0,0 0 128 15,0 0-128-15,-3 10 0 0,1 1 0 0,-1 3 0 0,0 1-160 0,0 3 160 16,-1 0 0-16,2 2-144 16,-2 1 144-16,-2-1 0 0,1-2 0 0,2 3 0 0,-3 2 0 15,-1 2 0-15,0 0 0 0,0 1 0 16,-1 2 0-16,1 0 0 0,-2 2 0 0,1 1 0 0,-1 0 0 15,1 2 0-15,-1 1 0 0,-1-2 0 16,1-1 0-16,-2-2 0 0,0 0 0 0,2-1 0 0,-3 3 0 16,1-1 0-16,-1-3 0 0,2 1 0 0,0-2 0 0,2 0 0 15,0-3 0-15,-1-2 0 0,-1-4 0 0,0 1 0 16,-1-1 0-16,1-1 128 0,0-3-128 0,1-1 0 16,-2-1-128-16,1-2 128 15,-1-1-416-15,1-4 0 0,1-4 0 0,-1-1 0 0,0 0 160 16,2-1 48-16,1-6 0 0,-1-1 0 0,0-1 208 0,1-3 0 15,-1-2 0-15,2-3 0 0,3-2 0 0,0 0 208 0,2 1-64 0,1-3-16 16,3 0-128-16,1 1 0 16,-1 1 0-16,1 0 128 0,2 0-128 0,1 3 0 0,2-1 0 0,0 3-176 15,1-1 176-15,0 2-128 0,0 0 128 0,-1-1-128 32,2 0-512-32,2 0-80 0,-1-2-32 0,4 1 0 15,1-2-2768-15,0-3-544 0</inkml:trace>
  <inkml:trace contextRef="#ctx0" brushRef="#br0" timeOffset="10022.91">18445 6106 4607 0,'7'-9'192'0,"-1"2"64"0,-2-3-256 0,2-1 0 0,0 0 0 16,0 1 0-16,-2-1 3344 0,2 1 624 0,-2 0 128 0,1 0 32 15,-3 1-2528-15,0 2-496 0,-2-1-96 0,0 0-32 16,-1 2 96-16,-1 0 16 0,-1 0 0 0,0-1 0 15,-1 1 128-15,-2 2 48 0,6 4 0 0,-5-5 0 0,-1-1-176 0,1 3-16 16,5 3-16-16,-7-6 0 0,7 6-448 0,-6-5-96 16,-1 0 0-16,7 5-16 0,0 0-320 0,0 0-176 15,-8-2 192-15,8 2-192 0,0 0 144 0,-10 2-144 16,10-2 0-16,-6 6 144 0,6-6-144 0,-6 8 0 16,2-1 0-16,1 3 0 0,1 1 0 0,0 0-176 15,4 1 176-15,-2 1-128 0,3 0 128 0,-1-1-160 16,1 0 160-16,0 0-160 0,2 0 160 0,-1-1 0 15,0-1 0-15,0-1 0 0,0-2 0 0,-4-7-128 16,7 9 128-16,1-1 0 0,0 0 0 0,1-2 0 16,-9-6 0-16,12 6-128 0,-2-3 128 0,2 1 0 0,-1 1 0 0,0-2 128 15,-2 0-128-15,-9-3 176 0,0 0-176 0,9 6 192 16,-9-6-192-16,0 0 128 0,8 6-128 0,-8-6 128 16,3 10 64-16,-1-1 0 0,-2-9 0 0,-1 12 0 15,-1 0 192-15,-3 0 64 0,-2-2 0 0,-3 0 0 16,-2 0-128-16,0 1 0 0,-2 1-16 0,2 0 0 15,0 2-176-15,1-3-128 0,0 0 192 0,0-2-192 16,0-1 128-16,1 1-128 0,0-2 0 0,2-2 0 16,-1-1-128-16,1 0-144 0,8-4-32 0,-8 0 0 31,8 0-1664-31,-8 0-336 0,0-4-64 0,8 4-13120 0</inkml:trace>
  <inkml:trace contextRef="#ctx0" brushRef="#br0" timeOffset="10256.81">18706 5876 31727 0,'-8'5'1408'0,"8"-5"288"0,-8 5-1360 0,2 2-336 0,1 0 0 0,1 2 0 0,1 1 784 0,-1 2 96 16,1 1 16-16,0 3 0 0,1-1-448 0,-1 2-96 15,0 0-16-15,-1 1 0 0,1 1-192 0,0-1-144 16,-2-1 192-16,4-1-192 0,0 0 144 0,0 0-144 15,0 1 0-15,1-1 144 0,0 2-144 0,0-2 0 16,-1 1 0-16,0-1 0 0,0 2 0 0,1-2-256 16,0 0 48-16,0-2 0 15,-1 0-400-15,-1-1-80 0,1-2-16 0,1-3 0 16,0-8-1296-16,0 0-272 0,-2 9-48 0</inkml:trace>
  <inkml:trace contextRef="#ctx0" brushRef="#br0" timeOffset="10433.98">18761 5646 30399 0,'0'0'2704'0,"-6"-6"-2160"0,-1-1-544 0,3 3 0 16,4 4 1760-16,0 0 240 0,-3-5 48 0,3 5 16 16,0 0-1360-16,0 0-256 0,0 0-64 0,0 0-16 15,0 0-528-15,0 0-96 0,7 7-32 0,1 0-11152 16,0 0-2224-16</inkml:trace>
  <inkml:trace contextRef="#ctx0" brushRef="#br0" timeOffset="10740.48">18965 5948 11967 0,'0'0'1072'0,"0"0"-864"0,-4-7-208 0,-2 1 0 0,2-2 4976 0,0 1 944 15,3 1 192-15,-2-1 32 0,1 0-3984 0,2 7-816 16,-4-8-144-16,2 0-48 0,2 8-688 0,-3-7-144 16,3 7-16-16,-4-4-16 0,-2 1-288 0,6 3 128 15,0 0-128-15,-10 2 0 0,2 2-128 0,-1 3-144 0,-1 2-32 0,1 3 0 16,-1 3 16-16,0 4 0 0,0 2 0 0,1 1 0 16,-1 1 112-16,1 1 32 0,2 1 0 15,0 1 0-15,3-2 144 0,1-1-128 0,0-1 128 0,2-2-128 16,2-3 128-16,1 0 0 0,0-2 0 0,1-2-128 15,3 0 128-15,-1-5 0 0,2-1-144 0,1-2 144 32,-1 0-480-32,3-2-32 0,1-2 0 0,0-2 0 15,1-2-1936-15,0-3-400 0,-2-2-80 0</inkml:trace>
  <inkml:trace contextRef="#ctx0" brushRef="#br0" timeOffset="11408.66">19123 5935 24815 0,'0'0'1088'0,"4"-8"256"0,-4 8-1088 0,1-8-256 0,-1 8 0 0,0 0 0 0,-4-6 1984 0,0 2 352 16,4 4 64-16,-8-2 16 0,0 1-912 16,-1 3-176-16,-2 3-48 0,0 0 0 0,0 2-640 0,0 1-144 15,-1 1-32-15,2 2 0 0,2 0-288 0,0 2-176 16,0 2 192-16,0 0-192 0,2-1 0 0,1 2 0 16,-2-1 0-16,4 0 0 0,3-2 0 0,2-1 0 15,0-1-160-15,-2-11 160 0,7 10-288 0,0-1 16 16,-7-9 0-16,8 6 0 15,1-3-208-15,2-1-32 0,0-2-16 0,2-3 0 0,1-1 240 0,-1-3 48 16,0-1 16-16,2-3 0 0,1-2 224 0,-1-1 0 16,-2-2 0-16,2-2-144 0,0-2 144 0,2 0 0 15,-4 0 0-15,-1-1 0 0,-1 1 0 0,0 0 144 0,-3 2-144 0,-2 3 0 16,1 2 256-16,-1 2-64 0,0 0-16 0,-2 3 0 16,-4 8 96-16,0 0 32 0,0 0 0 0,0 0 0 15,0 0 96-15,0 0 32 0,0 0 0 0,0 0 0 16,-5 12-240-16,-1 1-64 0,-1 3 0 0,1 1 0 15,1 2-128-15,-1 2 0 0,-1 2 0 0,3 0 0 16,0-2 0-16,-1 0 0 0,2-1 0 0,2-1 0 16,0-4 0-16,1-2 0 0,0-1 0 0,2-2 0 15,2-1-128-15,-4-9 128 0,0 0 0 0,6 8 0 16,-2-3 0-16,-4-5-176 0,9 0 176 0,-1-1-128 16,-8 1 128-16,11-7 0 0,0-2 0 0,0-4 0 15,0-2 0-15,-1-3 0 0,-2-2 0 0,3-4 0 16,0-1 0-16,3-1 0 0,-3-2 128 0,1-1-128 0,0-3 0 15,1 1 0-15,-1 1 0 0,-1 0 0 0,0 0 0 16,0-1 0-16,-1-1 0 0,-3-3 128 0,-2-3-128 0,1 2 0 16,0 1 128-16,-1 3-128 0,0 3 0 0,0 3 128 15,-2 3-128-15,-1 4 0 0,-3 2 144 0,0 4-144 16,-1 5 192-16,-1 2-192 0,0 1 368 0,3 5-48 16,0 0 0-16,-6 2 0 0,0 2-96 15,1 5-32-15,-3 3 0 0,-1 4 0 0,0 2-192 0,-1 4-160 16,0 2 32-16,1 5 0 0,1 3 128 0,0 3-160 15,2 3 160-15,-2 0-160 0,0-2 160 0,0 3-128 16,2 2 128-16,0 1-128 0,0 4 128 0,0-1 0 16,1 2 0-16,1-2 0 0,0-3 0 0,1-1-128 15,1-2 128-15,-2 0 0 0,1-3 0 0,2 0 0 0,0-1 0 0,2-3 0 16,2-4 0-16,2-5 0 0,1-2 0 0,4-6-12224 16,2-4-2448-1</inkml:trace>
  <inkml:trace contextRef="#ctx0" brushRef="#br0" timeOffset="119399.04">18397 8584 22223 0,'0'0'976'0,"0"0"224"16,0 0-960-16,0 0-240 0,0 0 0 0,0 0 0 0,0 0 992 0,0 0 160 0,9-4 16 0,1-1 16 15,0 0-160-15,1 1-48 0,1-2 0 0,0 2 0 16,0-1-416-16,0 1-96 0,0 1-16 0,1-1 0 16,-4 2-272-16,2 0-176 0,0 0 192 0,2 1-192 15,-2 1 0-15,1 0 0 0,0 0 0 0,2 0 0 16,3 0 0-16,1 1 0 0,2 0 0 0,2-1 0 16,1 0 0-16,0 1 0 0,0 1 0 15,0-1 0-15,-1-1 0 0,0 0 0 0,2-1 0 0,-4 0 0 16,1 1 0-16,-2-1 128 0,-1-2-128 0,0-1 0 15,1 1 144-15,0-1-144 0,-1-1 0 0,-1 0 144 16,-1-4-144-16,2 1 160 0,1 1-160 0,1-2 160 16,0-1-400-16,1 0-80 0,-1 1 0 0,1 0-16 15,0 0-800 1,0-1-144-16,-1 0-48 0,-2 0-11280 0</inkml:trace>
  <inkml:trace contextRef="#ctx0" brushRef="#br0" timeOffset="119750.92">19280 8093 11967 0,'0'0'1072'0,"0"0"-864"0,0 0-208 0,0 0 0 0,0 0 1520 0,0 0 256 0,0 0 48 0,-5 6 16 16,5-6-912-16,0 0-176 15,0 0-48-15,0 0 0 0,5 10-192 0,0-1-64 16,2-2 0-16,3-3 0 0,-2-2 128 0,4 2 32 0,1 0 0 0,0 0 0 16,1 1-48-16,1 0-16 0,2 2 0 0,-1-1 0 15,0 1-288-15,-1 1-48 0,1-2-16 0,-2 3 0 16,-2 1 96-16,0 0 16 0,0 1 0 0,-1 0 0 16,0 0 80-16,-1 1 0 0,-2-1 16 0,-2 1 0 15,-1 0 48-15,-3 1 0 0,-2 3 0 0,-1-3 0 16,-2-2-64-16,-2 2 0 0,-2 3 0 0,-3-1 0 15,-2 2-48-15,-2 0-16 0,-1 1 0 0,-4 2 0 16,-3 2-144-16,-3 2-48 0,-5 1 0 0,-3 1 0 16,-3 3-368-16,-9 4-80 0,-9 3 0 0,-4 3-14784 15</inkml:trace>
  <inkml:trace contextRef="#ctx0" brushRef="#br0" timeOffset="121249.92">20553 7872 10127 0,'13'-4'896'0,"-5"2"-704"0,1-1-192 0,-1 0 0 16,-8 3 1552-16,6-5 288 0,-6 5 48 0,7-5 16 15,-7 5-560-15,0 0-96 0,0 0-32 0,2-8 0 16,-2 8-240-16,-1-9-48 0,-2 1-16 0,-2 3 0 15,5 5-80-15,-6-6 0 0,-3 2-16 0,1 1 0 16,0 1-336-16,-1-1-64 0,0 1-16 0,-1 0 0 16,-1-1-160-16,0-1-48 0,-1 1 0 0,-2 0 0 15,-1-2-192-15,0 2 176 0,0 1-176 0,0 1 160 16,1 0-160-16,0 0 0 0,-2-3 144 0,1 4-144 16,-1 1 0-16,2 2 0 0,1-1 0 0,-1 0 0 0,2 1 0 15,2 1 128-15,0 1-128 0,0-1 0 0,0 2 0 16,2-1 0-16,2 2 0 0,0 1 0 15,1 1 0-15,1-1 0 0,1 0 0 0,1 2 0 0,1 0-128 16,0 0 128-16,2 1-128 0,0-1 128 0,1 0 0 0,0-1 0 16,0 1 0-16,2 1-128 0,0 1 128 0,0-1-128 15,2 0 128-15,0 0-128 0,-1 0 128 0,2 2 0 16,-3-2 160-16,3 1-160 0,0 3 0 0,2 2-160 16,0-2 0-16,1 1 0 0,-1 1 160 0,-1-2 0 15,0 1 0-15,1-3 0 0,0 0 0 0,0 0 0 16,-1 1 0-16,-1-1 0 0,-4-1 0 0,2 0 0 15,0-2 0-15,1 0 0 0,-2 0 0 0,-1-2 0 16,-3-8 0-16,5 9 0 0,-5-9 0 0,2 10 192 16,-1-1-32-16,-1-9-16 0,0 0 1072 0,-2 10 224 0,-1-1 32 0,-1-2 16 31,4-7-1648-31,-5 8-336 0,-1-1-64 0,0-1-16 0,-3 0 720 0,0-1 144 0,-1 0 32 0,-1 0 0 16,-2 2-112-16,-1-1-16 0,0 2 0 0,-1-1 0 15,-1 1 32-15,-1 1 0 0,-1 1 0 0,1-1 0 16,-3-2-48-16,0 0-16 0,-1-1 0 0,1-2 0 15,1 1-160-15,1-2 0 0,2-3 144 0,1 0-144 16,3 0 0-16,1 0 0 0,2-1 0 0,3 0-128 31,0-3-816-31,6 4-144 0,0 0-48 0,1-10-8928 0,4-2-1792 0</inkml:trace>
  <inkml:trace contextRef="#ctx0" brushRef="#br0" timeOffset="122001.04">20613 8301 4607 0,'0'0'400'0,"9"5"-400"0,1 1 0 0,-1-2 0 0,0-2 3536 0,-1-1 624 16,-8-1 128-16,10-1 32 0,-1-2-2224 0,-3-3-448 16,0-1-96-16,-1-2-16 0,2-1-704 0,-1-1-128 15,-1-1-48-15,0-1 0 0,0-2-368 0,1 0-80 16,1-1-16-16,0 0 0 0,-2 2-64 0,1-2 0 15,-1 2-128-15,-1-1 192 0,1-1-192 0,-1 1 128 16,0-2-128-16,-2 3 0 0,-2 1 192 0,0 2-64 16,-1 0-128-16,-2 2 192 0,0 1 144 0,3 8 32 0,0 0 0 0,-6-5 0 15,-2-1 64-15,1 3 16 0,7 3 0 0,-10 0 0 16,2 2-256-16,0 2-64 0,0-1 0 0,0 2 0 16,2 4-128-16,-1 1 0 0,0 0 0 0,0 0-176 15,0 1 176-15,2 2-128 0,-1 3 128 0,2-1-128 16,1-2 128-16,-1 3-128 0,1 0 128 0,3 3-128 15,-1-1 128-15,2 0 0 0,0-1-144 0,2-1 144 16,3 1 0-16,-2-2 0 0,2-2 0 0,2-1 0 16,-1 0-144-16,3-2 144 0,1-3 0 0,1-1 0 15,0-1 0-15,2-2 0 0,0-2 0 0,1-3 0 16,2-3 0-16,0-2 192 0,1-1-48 0,-2-2-16 16,-1-2 16-16,0-2 0 0,2 0 0 0,-1-1 0 15,0-1-16-15,-2-2 0 0,-2 1 0 0,-1-3 0 0,1 1 128 0,0 0 0 16,-2 0 16-16,0-2 0 15,-1 0 160-15,0 0 16 0,-1 0 16 0,-1 1 0 0,0 0-128 0,-1 4-16 16,1 2-16-16,-2 2 0 0,0 3-176 0,-2 1-128 16,-1 0 144-16,-2 8-144 0,0 0 192 0,0 0-48 15,0 0-16-15,0 0 0 0,0 0-128 0,0 0 0 16,0 0 0-16,0 0 0 0,3 9 0 0,0 2-176 16,-1 5 176-16,-1-1-128 0,0-1 128 0,0 2-128 15,-1 0 128-15,1 2-128 0,0 4 128 0,-1 0 0 16,-1-2-144-16,1 2 144 0,0 1 0 0,0-1 0 15,0 0 0-15,1 0 0 0,0-4 0 0,1 0 0 16,1-3 0-16,-3 0 0 0,0-3 0 0,0-3 0 0,0-9 0 0,0 0 0 16,0 0 0-16,0 0 0 0,0 0 0 15,0 0 128-15,0 0 176 0,0 0 16 0,1-9 16 0,1-3 0 16,0-3 80-16,-1 0 16 16,1-3 0-16,0-3 0 0,0-4-176 0,1 0-16 0,2 0-16 0,0-2 0 15,1 0-224-15,0-1 144 0,2 1-144 0,1 1 128 16,0 3-128-16,-1 1 0 0,0 2 0 0,1 3 0 15,1 1 0-15,-1 4 0 0,0 1 0 0,2 1-176 16,-2 2 176-16,2 0-192 0,1 2 192 0,3 2-192 31,0 1-576-31,0 1-112 0,-1-2-16 0,1 4-10656 0,0 2-2128 0</inkml:trace>
  <inkml:trace contextRef="#ctx0" brushRef="#br0" timeOffset="122398.65">21550 7862 14735 0,'0'0'1312'0,"0"0"-1056"0,0 0-256 0,0 0 0 0,0 0 2176 0,0 0 368 16,0 0 80-16,0 0 0 0,-5 6-1472 0,0 1-288 15,1 0-64-15,0 1-16 0,1 1-560 0,1 1-224 16,-1 0 176-16,0 3-176 0,1 3 0 0,2 1 0 15,-3 1 0-15,2 0 0 0,-1 0 0 0,2 3 0 16,-1 1-128-16,1 0 128 0,-3-1 0 0,2 2 0 16,0 3 0-16,1 2 0 0,-2-2 0 0,1-2 0 15,1-3 0-15,1-2 0 0,0-2 0 0,1-4 128 0,-2-13-128 0,4 9 192 16,-4-9 816-16,0 0 144 0,7 3 48 16,1-5 0-16,1-5 32 0,0-4 16 0,-1-3 0 15,3-3 0-15,0-4-544 0,0-2-128 16,0-2 0-16,0-1-16 0,-1 0-304 0,0-1-64 0,-1-2-16 0,-1 1 0 15,-2-1-176-15,2 0 128 0,-1 1-128 0,0 1 128 16,0 3-128-16,-1 2 0 0,1 0 0 0,0 1 0 16,-1 1 0-16,0 4 0 0,-1 2 0 0,0 2 0 15,-1-1 0-15,-1 5-144 0,-2 2 144 0,-1 6-160 32,0 0-1184-32,0 0-256 0,0 0-32 0,0 0-8880 0,0 0-1776 0</inkml:trace>
  <inkml:trace contextRef="#ctx0" brushRef="#br0" timeOffset="122768.09">21729 8360 11967 0,'0'0'1072'0,"0"0"-864"0,10 1-208 0,-10-1 0 0,10-1 2688 0,-2-2 512 16,-2-4 80-16,0-3 32 0,-1 0-832 0,1-1-176 15,1-3-16-15,0-1-16 0,2-4-928 0,-1 0-176 16,-1-2-32-16,1 0-16 0,-2-2-432 0,0 2-96 15,1 1-16-15,-1-1 0 0,0 2-256 0,-1 0-48 16,0 1-16-16,-2 0 0 0,0 3-64 0,1 0 0 16,-1 3-16-16,-3 1 0 0,1 1 96 0,0 4 32 15,-1 6 0-15,0 0 0 0,1-9-176 0,-1 9-128 0,1-7 144 0,-1 7-144 16,0 0 0-16,0 0 0 0,0 0 0 0,0 0 0 16,0 11 0-16,0 1 0 0,-1 2 0 0,0 2-160 15,0 2 160-15,0 0-128 0,-1 1 128 0,1 2-128 16,0 0 128-16,0 1 0 0,1 0-144 0,1 0 144 15,0 0 0-15,2-1 0 0,-3-4 0 0,4 1 0 16,2-2 0-16,1-1 0 16,0-3 0-16,1 0 0 0,-1-1-384 0,1-2 32 0,1-2 16 0,2-2 0 31,-2-4-1408-31,4-2-288 0,1-1-48 0,3-4-8272 0,-1-4-1648 0</inkml:trace>
  <inkml:trace contextRef="#ctx0" brushRef="#br0" timeOffset="123302.18">22378 7955 16575 0,'9'-12'736'0,"-4"4"160"0,-2 0-720 0,-2-1-176 0,-2-1 0 0,-2 2 0 0,3 8 3760 0,-7-7 720 16,-3 0 128-16,-2 1 48 0,0 3-3056 0,-4 3-624 15,-1 3-112-15,-2 1-32 0,-2 0-592 0,0 4-240 16,0 1 176-16,-1 2-176 0,-1 2 0 0,0 2 0 16,1 4 0-16,1 1 0 0,0 0 0 0,2 2 0 15,-1 3-160-15,3-1 160 0,2-2-144 0,2 2 144 16,2 3-160-16,3-2 160 0,3-1 0 0,2 0 0 15,3-1-128-15,3-1 128 0,1-3 0 0,3 0 0 16,0-3 0-16,3 0 0 0,2-4 0 0,3-1 0 16,1-3 0-16,1-2 160 0,0 0-160 0,3-3 192 15,2-3-192-15,-1 0 192 0,2-1-192 0,0-1 0 0,1-3 144 0,3-1-144 16,-1-4 144-16,2-3-144 0,1-3 192 0,-1 0-192 16,-1-4 192-16,0-3-192 0,-2-1 192 0,0-4-192 15,1 2 160-15,0-3-160 0,0-1 128 0,0 1-128 16,-2-2 176-16,-2 1-48 0,-2 2-128 0,-3 0 192 15,0 2 112-15,-2 0 16 0,1 3 0 0,-5 1 0 16,-2 1 160-16,-1 4 32 0,-5 0 16 0,1 3 0 16,-1 2-80-16,-3 0 0 0,-2 0-16 0,-3 4 0 15,0 2-112-15,-3 2 0 0,-1 1-16 0,0 2 0 16,-4 1-160-16,1 1-16 0,0 3-128 0,0 4 192 16,-2 2-192-16,-2 1 0 0,0 1 0 0,1 1 0 15,0 1 0-15,1 2 0 0,1 0-160 0,0 3 160 16,0 2 0-16,2 2-160 0,2 0 160 0,2 1 0 15,0-1 0-15,2 3-128 0,0 1 128 0,3 0 0 16,1-2 0-16,2 1 0 0,1 2 0 0,2-3 0 0,0-3 0 0,4-2 0 16,1-1-144-16,2-2 144 0,0 1 0 0,3-4-144 15,1-3 144-15,3-1 0 0,0-2-256 0,2-3 48 16,2-2 0-16,3-1 0 0,1-5-112 0,3 1 0 16,0 2-16-16,2-2 0 15,0-1-576-15,0-5-112 0,0-5-32 0,0-4-10560 16,-1-4-2112-16</inkml:trace>
  <inkml:trace contextRef="#ctx0" brushRef="#br0" timeOffset="123512.53">22045 7614 41871 0,'-20'-5'912'0,"10"4"192"0,0 1 48 0,10 0 32 0,0 0-944 0,0 0-240 0,0 0 0 0,0 0-12352 16,11 3-2528-16</inkml:trace>
  <inkml:trace contextRef="#ctx0" brushRef="#br0" timeOffset="211679.62">14581 9557 23439 0,'-2'-12'1024'0,"3"4"240"0,2-1-1008 0,1-2-256 0,1 1 0 0,2-1 0 16,0 0 944-16,1-1 144 0,1 0 16 0,2 1 16 16,1-1-352-16,0 0-80 0,2 0-16 0,0 1 0 15,1 0-416-15,-1-1-96 0,2-1-16 0,1 0 0 16,-3 2-144-16,0 0 0 0,0-2 0 0,1 2 0 15,-2 4 176-15,1 0-48 0,-1 1-128 0,0 2 192 0,-1 0 96 0,2 1 16 16,1 3 0-16,1 2 0 16,-5-1-48-16,2 3-16 0,-1 3 0 0,1 3 0 0,2-1-80 15,-1 4-16-15,-1-1 0 0,2 0 0 0,1 2-16 0,0-1 0 16,2-1 0-16,0-1 0 0,-1 0-128 0,1-1 160 16,-1-2-160-16,2 0 160 0,-1-1 64 0,-1 0 16 15,0-1 0-15,0 0 0 0,0 0 144 0,0-3 48 16,0-2 0-16,-1 1 0 0,1-2-16 0,1 0 0 15,-3-2 0-15,1 0 0 0,0 0-176 0,-1-1-48 16,1 0 0-16,-1 0 0 0,2 0-192 0,-1 0 128 0,2 1-128 0,-2 0 0 16,1 0 0-16,-1-2 128 0,2 1-128 0,-1 0 0 15,0-1 0-15,-1 0 0 0,1 0 0 0,-1-1 0 16,0 1 128-16,0 1-128 0,0-1 0 0,1 1 0 16,0-1 0-16,0 0 0 0,1 1 0 0,1 0 0 15,-1-1 192-15,1 3-48 0,-1 1-16 0,1 0 0 16,-1-1 0-16,1 1 0 0,2 1 0 0,-2 1 0 15,3 1-128-15,-1 0 0 0,-1 0 0 0,1 2 128 16,0-1-128-16,0 0 0 0,-1 1 0 0,1 0 0 16,-1 1 0-16,1-1 0 0,1 2 0 0,0 0 0 15,0-2 0-15,3 2 0 0,0-3 128 0,0 0-128 16,-1 1 0-16,3-1 0 0,-1 1 0 0,3-3 0 16,0 0 0-16,0-2 0 0,-1 0 0 0,-1 0 0 15,1 0 0-15,-1 0 0 0,2-2 0 0,-1 0 128 16,1-2-128-16,1 0 0 0,-1-2 0 0,0 2 0 0,-1-1 0 0,1 0 0 15,1 1 128-15,-1-2-128 0,1 0 0 0,-1 1 192 16,-2 2-192-16,-1 0 192 0,-4 0 96 0,0 2 32 16,1 1 0-16,-2 1 0 0,-2 2 32 15,0-1 16-15,-2 0 0 0,-1 2 0 0,1 2-96 0,-1 2-16 16,1 1 0-16,-1-1 0 0,-1 0-96 0,1 2-32 16,-3 0 0-16,2 1 0 0,1 0 0 0,0 0-128 15,2 0 192-15,0 1-64 0,-2-1-128 0,2 0 0 16,0-1 0-16,1 1 0 0,1-1 0 0,0 0 0 15,-1-3 0-15,0 1-176 0,2-2 176 0,3-2-160 16,-1-3 160-16,4-1-160 16,0 0-208-16,3-1-32 0,2 0-16 0,1-1 0 15,1-1-32-15,1 2-16 0,0 1 0 0,-1 3 0 0,-1-1 256 0,-1 1 48 0,-2 0 16 0,0 2 0 16,-1 0 144-16,6 2 0 0,1-2-144 0,6 0 144 31,4-3-1344-31,9-1-208 0,8-2-48 0</inkml:trace>
  <inkml:trace contextRef="#ctx0" brushRef="#br1" timeOffset="-207743.54">18637 9326 5519 0,'0'0'496'0,"0"0"-496"0,-8 0 0 0,2 0 0 0,-1 0 2752 0,2 0 448 16,5 0 80-16,-9 0 32 0,1 0-2032 0,8 0-384 16,-6 3-96-16,-2-2-16 0,-2-1-336 0,1 0-80 15,0 2-16-15,1-2 0 0,-1-1-16 0,1 2 0 16,8-1 0-16,-9 3 0 0,2-3 192 0,7 0 48 16,-9 2 0-16,9-2 0 0,-9 2 0 0,9-2 0 15,-8 4 0-15,8-4 0 0,0 0-224 0,-4 7-32 16,4-7-16-16,-3 9 0 0,3-9-304 0,0 10 128 15,1 0-128-15,2 0 0 0,-3-10 192 0,7 11-64 16,0-2 0-16,4 1-128 0,3 1 400 0,1-2-16 0,0 0-16 16,4 0 0-16,3-3 160 0,4 2 48 0,3 0 0 0,1-1 0 15,2 1-128-15,-2 1-32 0,1 0 0 0,-3 1 0 16,1 0-224-16,-1 1-32 0,-2-1-16 0,1 1 0 16,0 0-144-16,-1 1 0 0,-1-1 144 0,0 0-144 15,0 3 0-15,1-1 144 0,-2-1-144 0,0 3 0 16,3 0 128-16,-4 0-128 0,0 1 0 0,-1-2 0 15,-1 0 128-15,-3 1-128 16,0-1 0-16,0 0 0 0,-3-2 0 0,0-1 0 0,0 0 128 0,-2-1-128 16,0 0-320-1,0 0-128-15,0 0-32 0,0-2-9488 0,-1-2-1888 0</inkml:trace>
  <inkml:trace contextRef="#ctx0" brushRef="#br1" timeOffset="-207409.3">19327 9312 23039 0,'0'0'2048'0,"0"0"-1648"0,0 0-400 0,0 0 0 0,-6-4 1472 0,6 4 224 15,0 0 32-15,0 0 16 0,0 0-1296 0,3 11-272 16,-3-11-48-16,4 17-128 0,0 0 0 0,2 1 0 15,-2 1 0-15,2 2 0 0,-1-1 0 0,2 4 0 16,-1 1 0-16,1 1 0 0,-1 1 0 0,-1 0 0 16,2 1 0-16,-1-1 0 0,-1 0 0 0,-1-1 0 15,-1-2 0-15,1 3 0 0,-2 1 128 0,-1 3-128 16,0 1 0-16,-2 1 0 0,-3 1 304 0,-2 1-48 0,-1 0-16 0,-4 1 0 16,-2-2 176-16,-4 0 32 0,-6-1 16 0,-7 2 0 15,-8 0-112-15,-12 6-32 0,-14 4 0 0,-11 9-15024 16</inkml:trace>
  <inkml:trace contextRef="#ctx0" brushRef="#br1" timeOffset="-201338.95">20424 9564 14559 0,'0'0'640'0,"0"0"144"0,0 0-624 0,0 0-160 0,11-7 0 15,-11 7 0-15,7-8 1056 0,-7 8 176 0,7-9 48 0,-3 1 0 16,-4 8-352-16,7-10-64 0,-4 1-16 0,1 0 0 16,-2 0-496-16,0 0-96 0,-2 1-32 0,-2-1 0 15,0-1-96-15,-2 1-128 0,-1 0 176 0,-2 3-176 16,-2-2 320-16,-2 1-32 0,-2 1-16 0,2 1 0 15,0 3 176-15,-3 1 16 0,-4 1 16 0,-2 2 0 16,1 2-160-16,0 0-48 0,-2 3 0 0,0-1 0 16,0 0 96-16,2 0 16 0,-1 2 0 0,0 3 0 15,0 0-32-15,2 0 0 0,2-2 0 0,0 1 0 16,1 1-352-16,0 0 128 0,0-1-128 0,2 1 0 16,1-1 0-16,1 1 0 0,-1 0 0 0,2 1 0 0,1 0 0 0,3-1 0 15,1 1-144-15,3-1 144 0,2 0 0 0,2-1 0 16,3-1-144-16,2 1 144 0,2-2 0 0,3 1 0 15,1-1 0-15,3 0 0 0,1-1-128 0,1 1 128 16,0-3 0-16,0 3 0 0,0 2 0 0,1-1 0 16,-2-1 0-16,0 0 0 0,-2-1 0 0,-1 1 0 15,1-1 0-15,-3 1 0 0,-1-1 0 0,0 0 0 16,-1 1 0-16,-1 1 0 0,-3 0 0 0,1 1 0 16,-3-1 0-16,1 1 0 0,-3 0 0 0,-1 0 0 15,-1-1 128-15,-1 1-128 0,-3 0 576 0,1 0 0 16,-1-2 16-16,-2 1 0 0,-1 0 32 0,-2 1 0 15,-1 0 0-15,0 0 0 0,-1-3-240 0,-1 1-64 16,-4-1 0-16,2-2 0 0,0 0-176 0,0-2-144 16,-2 0 192-16,-1-1-192 0,-3 1 0 0,0-1 0 0,-1-3 0 15,0 1-192 1,0-1-736-16,1-2-144 0,0 0-16 0,1 0-16 16,1-3-2032-16,4 1-416 0,-1-5-80 0,0 3-16 0</inkml:trace>
  <inkml:trace contextRef="#ctx0" brushRef="#br1" timeOffset="-200620.97">20324 9696 21183 0,'0'0'1888'0,"0"0"-1504"0,0 0-384 0,0 0 0 0,0 0 1408 0,0 0 192 15,0 0 64-15,4 11 0 0,-4-11-864 0,3 12-160 16,-1-1-48-16,-1 3 0 0,1 4-400 0,-2-2-192 16,-3-2 160-16,2 3-160 0,0 2 128 0,0-2-128 15,0 1 0-15,0-1 0 0,1 0 0 0,0-1 0 16,0 0 0-16,2-1 0 0,-1-2 0 0,2 1-128 16,1-2 128-16,1-1-160 0,0-3 160 0,1-1-160 15,-6-7 160-15,10 6-160 0,-10-6 160 0,0 0 0 16,14 1-144-16,0-2 144 0,-1-3 0 0,0-1 0 15,0-4 0-15,1-1 0 0,-1 0 320 0,0-1 0 16,-1-2-16-16,0-1 0 0,-1-2 80 0,0 1 32 0,0-2 0 0,-1 2 0 16,0 0 16-16,0 0 0 0,-2 1 0 0,-1 2 0 15,0 2-64-15,1-1-16 16,-4 0 0-16,0 2 0 0,-4 9-64 0,4-8-16 0,-4 8 0 0,0 0 0 16,0 0-16-16,0 0 0 0,0 0 0 0,0 0 0 15,0 0-112-15,0 0-16 0,0 0-128 0,-8 9 192 16,0 2-192-16,1 4 0 0,-1 1 0 0,0 2-160 15,0 1 160-15,2 5 0 0,-2-1-144 0,0 1 144 16,1 1 0-16,-3 3-144 0,2 0 144 0,0 2 0 16,0 0 0-16,-2-2-128 0,0 0 128 0,0 0 0 15,0 2 0-15,-1 1 0 0,-2-1 0 0,3 0 0 16,1 0 0-16,0 0 0 0,-1-2 0 0,-1 0 0 16,-1-1 0-16,1 0 0 0,0-2 0 0,-1-2 0 15,-1-1 0-15,0-3 0 0,0-2 0 0,-1-1 0 16,1-2 0-16,0-1 0 0,1-3 0 0,-2-1 0 0,-2-3 0 15,3-2 0-15,0-1 0 0,-2 1 0 0,0-4-128 0,0-3-32 16,-2-1 0-16,2-2 0 0,-1-1 32 0,2-2 0 16,2-2 0-16,0-2 0 0,0-3 128 0,3-1-128 15,0-3 128-15,4 1-128 0,1 1 128 0,3-2 0 16,2 0 0-16,4 0 0 0,0 1 0 0,4 1 128 16,1-1-128-16,1 3 176 0,2-1-176 15,4 1 0-15,1-1 0 0,2 1 0 0,1-1 0 0,0 1 0 16,1-1 0-16,0 3 0 0,0-3 0 0,1 3 0 15,0 0 0-15,3 0 0 0,0 2 0 0,0 0 0 16,-2-2 0-16,2 3 0 0,0 0-160 0,2 1 160 16,-1 0-208-16,1 0 80 15,-4 0-464-15,-1 2-96 0,-1-1-16 0,-1 0-9152 0,-2 0-1856 0</inkml:trace>
  <inkml:trace contextRef="#ctx0" brushRef="#br1" timeOffset="-200121.68">21001 9641 11055 0,'-5'-2'976'0,"-3"1"-784"0,-1 0-192 0,-1 1 0 15,-1 2 4640-15,1-2 880 0,-2 0 176 0,0 3 48 16,-3 0-4016-16,0 1-816 0,1 1-144 0,1-1-48 16,1 1-720-16,0 0 0 0,-3 1-192 0,2-1 32 15,1 2-672-15,1-1-144 0,-2 0-32 16,2 1 0-16,1 2-176 0,1 1-32 0,0-2-16 16,2 2 0-16,1 1 576 0,0-1 112 0,-2-3 32 0,2 1 0 0,3 0 512 0,2-1 0 15,1 1 160-15,2 0-32 0,-2-8 416 0,4 9 96 16,0-3 0-16,1 1 16 0,2-1-208 0,1 1-64 15,-1 0 0-15,2-1 0 0,0 1-208 16,2 1-48-16,1-1-128 0,1 0 192 0,1-1-192 0,-2 2 144 16,-1 0-144-16,0 0 128 0,1-3-128 0,1 2 0 0,0-1 0 15,-1 2 0-15,-1 0 0 0,-1-1 0 0,0 0 0 16,-1 1 0-16,-3-1 0 0,-6-7 160 0,6 10-160 0,-3 0 160 16,-1 0 400-16,0 0 80 0,-5-1 0 0,0 1 16 15,-2 0 112-15,-3 1 0 0,-3 0 16 0,-2 0 0 16,-2 0-224-16,1 0-48 0,0-2-16 0,-3 2 0 15,-3-1-272-15,2 0-48 0,0-1-16 0,-1 0 0 16,0 0-160-16,0-2-272 0,0 0 64 0,1 0 16 31,-2-4-1504-31,1-1-288 0,3-2-64 0,-4-1-11824 0</inkml:trace>
  <inkml:trace contextRef="#ctx0" brushRef="#br1" timeOffset="-199804.11">21355 9354 16575 0,'0'0'1472'0,"0"0"-1168"16,8 9-304-16,-1 0 0 0,-2 1 3504 0,1 1 640 15,-1 1 128-15,0 2 16 0,-2 3-2704 0,-1 2-560 16,-2 2-96-16,-1 2-32 0,-1 0-592 0,-3 1-128 16,-1 1-32-16,-2 2 0 0,-1 0-144 0,-2 1 192 15,-2-2-192-15,0 3 192 0,0-1-384 0,-3 4-80 16,-1 2-16-16,-1 3 0 0,0 0-64 0,2 1-16 16,-1 0 0-16,3-1 0 0,1 0 16 0,0-3 0 0,0-2 0 0,2-3 0 31,2-2-176-31,0-3-48 0,1-1 0 0,2-1-8704 0,-1-3-1760 0</inkml:trace>
  <inkml:trace contextRef="#ctx0" brushRef="#br1" timeOffset="-199599.55">20854 9769 21183 0,'0'0'1888'0,"0"0"-1504"0,0 0-384 0,6-6 0 15,4-1 3152-15,2 2 560 0,2-2 128 0,2 3 0 16,3 0-2592-16,1 2-528 0,2 2-96 0,0-1-32 0,2 0-400 16,-2 0-64-16,1 1-128 0,0 1 176 15,-1-1-176-15,1 0 0 0,0 0-160 0,0 0 160 16,0 0-1872-16,2 2-288 16,0 0-48-16</inkml:trace>
  <inkml:trace contextRef="#ctx0" brushRef="#br1" timeOffset="-198612.43">21334 9990 22111 0,'0'0'1968'0,"11"0"-1584"0,3-2-384 0,-1 0 0 0,0-1 2176 0,2-2 336 0,2 0 80 0,1-2 16 15,-1-2-1136-15,1-1-208 0,0-1-48 0,-1-1-16 16,-2-1-768-16,1 0-160 0,-1-2-16 0,-2-1-16 15,1 1-240-15,-1-2 144 0,1 2-144 0,-2-2 128 16,-3 1-128-16,0 0 0 0,-3 1 0 0,1 0-176 16,-6 0-48-16,0 3-16 0,-1 2 0 0,-1 2 0 15,-2-1 240-15,-1 1 0 0,-1 1 0 0,-2 3 0 16,-1 1 0-16,-1 2 0 0,-1 1 0 0,-1 3 0 16,0 1 176-16,-3 3-176 0,-1 2 160 0,1 1-160 15,0 1 0-15,-2 0 0 0,1 1 0 0,-1 3 0 16,2 2 128-16,0 0-128 0,0 0 0 0,1 4 144 15,4 2-144-15,-1 2 0 0,1 1 0 0,2 1 0 16,2-3 0-16,1 1 0 0,1 2 0 0,2-3 0 16,1-2-144-16,2-1 144 0,2-2 0 15,1-3 0-15,3-4 0 0,1-1 0 0,0-1 0 0,4-2 0 0,-1-3 0 0,1-1-128 16,0-4 128-16,1 0 0 0,1-3 0 0,-2-1 0 16,0-4 0-16,0-1 0 0,2-2 176 0,-1-3-176 15,-1-2 192-15,1-1-192 0,1-3 256 0,-2-1-64 16,0-2-16-16,1-1 0 0,1 0 16 0,-1-1 0 15,0-1 0-15,-1 3 0 0,3 1-64 0,-3 2 0 16,-3 3 0-16,0 0 0 0,-2 3-128 0,-1 3 160 16,0 0-160-16,-2 4 160 0,-5 7-160 0,0 0 160 15,0 0-160-15,0 0 160 0,0 0-160 0,0 0 128 16,-1 10-128-16,-1 4 128 0,-3 0-128 0,0 5 0 16,0 3 0-16,-3 2 128 0,-2 2-128 0,0 2 0 0,-1-1 0 0,1 1 0 15,0-1 0-15,2 1 0 0,-1-2 0 0,2-3 0 16,1-2 0-16,0-2 0 0,1-2 0 0,0-2 0 15,1-2 0-15,0-3 0 16,4-10 0-16,0 0 0 0,-2 7 0 0,2-7 0 0,0 0 0 0,0 0 0 16,0 0 0-16,9-3 0 0,3-3 0 0,-1-5 0 15,1-6 0-15,5-4 128 0,1-2-128 0,2-3 128 16,-1-4 0-16,2 0-128 0,1 1 192 0,2 0-64 16,0-1-128-16,-2 4 0 0,-2 2 144 0,-1 3-144 15,-2 2 0-15,0 4 0 0,-2 1 0 0,-3 5 0 16,0-2 176-16,-3 2-48 0,-1 3 0 0,0 4 0 15,-8 2 32-15,8-1 0 0,-8 1 0 0,10 4 0 16,-2 6-160-16,1 0 192 0,-3 0-192 0,1 2 192 16,-1 4-192-16,-2 1 0 0,-1 4 0 0,1 0 128 0,-1 0-128 0,-2 2 0 15,-1 1 0-15,0 0 0 0,0-1 0 0,-1 1 0 16,-1-2 0-16,1-2 0 0,-1-1 0 0,2-2 0 16,0-3-160-16,0-2 160 0,-1-2 0 0,1-2 0 15,0-8-128-15,0 0 128 0,0 0 0 0,0 0-192 16,0 0 192-16,0 0-192 0,0 0 16 0,8-5 16 15,-1-2 0-15,-1-4 0 0,2-5 0 0,1-1 0 16,0-4 0-16,-1-1 0 0,1-3-96 0,1 2 0 16,0 1-16-16,0 1 0 0,-1 1 272 0,1 2-160 15,-1 1 160-15,-3 3-128 0,-3 2 128 0,1 3 0 16,-1 3 0-16,-3 6 0 0,0 0 0 0,0 0 192 16,0 0-32-16,0 0-16 0,0 0-144 0,3 12 160 0,-1 3-160 0,-3 2 160 15,0 0-160-15,0 4 128 0,1 1-128 16,-3 3 128-16,-2 3-128 0,0 1 0 0,-2-1 0 0,2 2 128 15,-1-3-128-15,-1 1 0 0,0-1 0 0,0 0 0 16,2-3 0-16,0 0 0 0,1-1 0 0,0-1 0 31,0 0-320-31,1 0-80 0,0-3-32 0,1-3 0 16,-1-2-1760-16,2-2-368 0,0-2-64 0</inkml:trace>
  <inkml:trace contextRef="#ctx0" brushRef="#br1" timeOffset="-198081.3">23000 9540 27695 0,'0'0'1216'0,"0"0"272"0,0 0-1184 0,1 13-304 0,2-4 0 0,-1 2 0 16,0 2 896-16,-2 1 128 0,0 6 32 0,1-2 0 15,-2 1-272-15,-1 1-48 0,0 1-16 0,2 3 0 16,-3 3-336-16,2 3-80 0,-4 0-16 0,1 3 0 15,-1 1-160-15,-1 2-128 0,1 2 192 0,-1 0-192 16,-1 2 0-16,0-4 0 0,-2-2 0 0,0-1 0 31,-2 0-272-31,-1-1-176 0,-2-2-16 0,1-1-16 0,-1 1-608 16,1-1-112-16,-2-3-16 0,-1-3-12560 0</inkml:trace>
  <inkml:trace contextRef="#ctx0" brushRef="#br1" timeOffset="-197897.14">22580 10039 23951 0,'0'0'1056'0,"0"0"224"0,3-9-1024 0,2 0-256 0,4 1 0 0,2 1 0 0,1-1 3056 0,3 4 544 16,0-2 112-16,3 3 32 0,3 1-2432 0,2 1-480 16,1-2-112-16,2 2-16 0,3 0-560 0,-1 2-144 15,0-2 0-15,-2 0 0 0,1 1 0 0,0 0 0 16,0 0 0-16,-1 0 0 15,-1 0-800-15,2 0-32 0,-1 1-16 0,-1 0 0 16,0 0-1776-16,-2-1-368 0,0 0-64 0,0 1-5984 16,-1 2-1200-16</inkml:trace>
  <inkml:trace contextRef="#ctx0" brushRef="#br1" timeOffset="-197586.35">23334 9988 8287 0,'15'0'736'0,"-7"-1"-592"0,-8 1-144 0,11-1 0 16,0-2 3296-16,-2-2 624 0,-1 1 128 0,-2-2 32 16,-1 0-1536-16,-5 6-304 0,4-9-64 0,-4 9-16 15,2-9-640-15,-2 1-128 0,-1 1-32 0,-1-2 0 16,-2 0-464-16,-1 1-112 0,-1 2-16 0,-1 1 0 15,-1 1-288-15,-1 2-64 0,-4 2-16 0,0 2 0 16,-1 0-192-16,-3 4-32 0,0 1-16 0,-1 3 0 16,1 2-160-16,-1 3 0 0,-1 0 0 0,2 4 0 15,0 2 0-15,1 1 0 0,0 0-224 0,4-1 80 16,3 1-32-16,0-1 0 0,1-3 0 0,1 0 0 0,4-2 176 0,1 1-128 16,2-3 128-16,3-1-128 0,1-1 128 0,2-1-128 15,-1-2 128-15,3-2-128 0,2-5 128 0,2 0 0 16,0-2 0-16,3-1-128 0,-1-3 128 0,1-4 144 15,2-2-16-15,-1-1-128 0,0 0 384 0,-1-2-16 16,0-4-16-16,0 0 0 0,-2-3-176 0,-2-2-48 16,-1-3 0-16,-1-1 0 0,-2 0-128 0,-1 1 192 15,2-2-192-15,-5 2 192 0,0 1-352 0,-1 2-64 16,-1 1-16-16,1 3 0 16,-2 4-1200-16,0 2-240 0,-3 1-48 0,1 2-14512 0</inkml:trace>
  <inkml:trace contextRef="#ctx0" brushRef="#br1" timeOffset="-197068.89">23933 9668 24879 0,'0'0'2208'0,"0"0"-1760"0,4-10-448 0,2 0 0 16,-1 1 2240-16,-1 1 384 0,0-2 64 0,-1 1 0 16,-2 1-1280-16,-2 1-256 0,-1-1-48 0,-1 1-16 15,-3 1-640-15,-1 0-128 0,-1 0-16 0,-2 0-16 16,-2 2-288-16,-2 0 160 0,-1 1-160 0,1 2 128 16,-4 3-272-16,1 1-64 0,-3 1-16 0,-1 0 0 15,-1 2 32-15,0 0 0 0,-1 1 0 0,3 2 0 0,0-1 192 0,3 2-176 16,0 0 176-16,3 1-160 0,-1 0 160 15,3 0-128-15,1 0 128 0,5-2-128 0,1 0 128 0,1 1-128 16,0 1 128-16,1 0-128 0,2 0 128 0,0 1-160 16,0-1 160-16,0 1-160 0,1-1 160 0,3 2 0 15,3 0 0-15,1 1 0 0,2-2 0 0,2 1 0 16,1 0 0-16,2 1 0 0,0 1 0 0,-1-2 0 16,-2-1 0-16,1 0 0 0,0 0 0 0,-1 1 0 15,-2-1 0-15,-1 1 0 0,-1-2 0 0,0 0 0 16,-3 1 0-16,0-1 0 0,-1 0 240 0,-2 0-32 0,-2-1 0 15,-1-1 0-15,-3 1 112 0,0 0 0 0,-1 0 16 0,-2-1 0 16,-3-2 48-16,0-1 0 0,0-1 0 16,-1 0 0-16,-3-1-192 0,-1 1-16 0,-1-2-16 0,2 0 0 15,2 0-160-15,-4-1 0 0,1-1 0 0,-1 0 0 16,1-1-208-16,1 0-128 0,2 0-32 0,3-1 0 31,-3-1-1408-31,2-2-272 0,1 0-64 0,0 0-8480 0,1-1-1696 0</inkml:trace>
  <inkml:trace contextRef="#ctx0" brushRef="#br1" timeOffset="-196434.1">23927 9767 9215 0,'13'-4'816'0,"-4"1"-656"0,1 0-160 0,-10 3 0 0,11 0 3872 0,-11 0 736 15,12 2 160-15,-12-2 32 0,10 7-2608 16,-10-7-512-16,6 9-96 0,-3 1-32 0,-4 2-736 0,-1 0-160 15,-2 2-16-15,-1 3-16 0,-2 0-256 0,-1 2-48 16,1-1-16-16,0-1 0 0,2 1-304 0,-2 0 160 16,2 0-160-16,0 0 128 0,1-1-128 0,-1 1 0 15,2-2 0-15,1 0 128 0,0-2-128 0,1-1 0 16,-1-1 0-16,2-2 0 0,0-10 0 0,3 10 0 16,-3-10 0-16,0 0 0 0,0 0 0 0,7 3 0 15,-7-3 0-15,11-3 0 0,0-5 0 0,-1-1 0 16,0-5 0-16,0-1 0 0,1 0 0 0,0-3-176 15,0-1 48-15,-1 1 0 0,-3-2 128 0,0 1 0 16,2 0-144-16,-1 3 144 0,-1-1 0 0,0 2 128 0,-1 0 0 0,-2 4 0 16,-1 3 64-16,-1 0 16 0,-2 8 0 0,0 0 0 15,0 0 64-15,0 0 16 0,0 0 0 0,0 0 0 16,0 0-288-16,0 0 0 0,-3 12 0 0,-1 5 0 16,-3 0 0-16,1 3-272 0,-2 2 48 0,0 2 16 15,2 4 208-15,-1 2-192 0,-1-1 192 0,-1 2-192 16,-2-2 192-16,2-1 0 0,0 1 0 0,0 1-144 15,0-1 144-15,1 3 128 0,-1 3-128 0,-1-1 176 16,-1 1-176-16,1 0 128 0,-1 1-128 0,1 0 128 16,-2-2-128-16,0-1 0 0,0-2 0 0,-1-3 128 15,0-3-128-15,-1-1 0 0,-1-2 144 0,-3-2-144 16,-2-5 0-16,0 1 0 0,-1-1 0 0,1-2 0 16,-2-3 0-16,0-2-256 0,0-4 32 0,2 0 16 0,1-3-112 15,1-2 0-15,1-4-16 0,0-2 0 0,1-3 192 0,2-1 144 16,1-2-192-16,4-2 192 0,0 0 0 0,3-3 224 15,3 0-16-15,1-2 0 0,2 0 64 0,2 0 16 16,2-1 0-16,4-2 0 0,3-1-64 0,3-1-16 16,3-1 0-16,0 3 0 0,2 2 96 0,4 0 16 15,4-1 0-15,0 0 0 0,2 2-112 0,0 0-16 16,2 1 0-16,0 3 0 0,0 0-192 0,-1 2 0 16,-2-2 0-16,1 3 0 0,-1 0-368 0,3 2-16 15,1 0 0-15,0 0 0 16,-2-1-1536-16,0-1-304 0,1 2-64 0,-1 0-12112 0</inkml:trace>
  <inkml:trace contextRef="#ctx0" brushRef="#br1" timeOffset="-196002.18">24523 9812 30975 0,'-13'0'1376'0,"5"1"288"0,1 1-1344 0,-3 1-320 0,-1-1 0 0,1 0 0 15,-3 0 880-15,1 0 96 0,-3 2 32 0,2-2 0 16,-1 0-784-16,1 1-224 0,-2 2 0 0,1-1 128 31,-2 1-864-31,0 1-160 0,2 1-48 0,2-1 0 0,1 1 176 0,0 2 16 16,0 1 16-16,1 1 0 0,1 0 544 0,2 0 192 0,4-1 0 0,1 1-144 0,1 0 144 0,1 1 0 15,0 0 128-15,2 0-128 0,1-1 320 0,3 0-16 16,-1 0 0-16,3 1 0 0,1-1 16 16,0 0 16-16,-1-1 0 0,3 0 0 0,-2 0-112 0,2 1-32 15,-1 0 0-15,1-1 0 0,-1-2 64 0,0 2 0 16,-1-1 0-16,-3 0 0 0,0-2-64 0,-6-7 0 16,5 8 0-16,-5-8 0 0,4 11 96 0,-2-1 16 15,-2-10 0-15,0 11 0 0,-3 0-96 0,-3 0-16 16,-1-1 0-16,-1-1 0 0,-2-2-64 0,1-1-128 15,-2 1 176-15,0-2-176 0,-1-1 0 0,1-1 0 16,0-1-160-16,0-2 160 16,-2-2-832-16,-2 0-32 0,-1-2-16 0,-1 0-13840 0</inkml:trace>
  <inkml:trace contextRef="#ctx0" brushRef="#br1" timeOffset="-195750.46">24794 9385 20271 0,'0'0'1792'0,"-2"10"-1424"0,0-1-368 0,0 4 0 16,2 5 3760-16,0 5 672 0,0 4 144 0,0 3 32 16,0 2-3008-16,-2 2-576 0,0 4-128 0,-1-2-32 15,-4-1-480-15,1 2-112 0,-2 2-16 0,0 3 0 16,-1 3-256-16,-1 2 128 0,-1 2-128 0,-1-1 0 15,-2 0 0-15,-1-3 0 0,-3-3 0 0,0-1-192 16,0-1-320-16,-1-2-64 16,-2 1-16-16,1-2 0 0,-1-2-352 0,4-3-64 0,1-3-16 0,1-4 0 15,0-3-2128-15,0-6-432 0</inkml:trace>
  <inkml:trace contextRef="#ctx0" brushRef="#br1" timeOffset="-195559.22">24351 9935 32255 0,'0'0'2864'0,"2"-7"-2288"0,1-1-576 0,-3 8 0 16,8-6 1792-16,2 1 240 0,2 1 48 0,2-1 16 15,2 2-1152-15,1 1-240 0,5 1-32 16,0-1-16-16,-1 2-480 0,2 2-176 0,1 0 0 0,-1 1 144 16,-2 0-144-16,1 0-224 0,0 0 48 0,-2 1 16 31,-3 3-1888-31,-1-1-368 0,-2 2-80 0,1-1-8368 0,-2-1-1680 0</inkml:trace>
  <inkml:trace contextRef="#ctx0" brushRef="#br1" timeOffset="-194700.51">24620 10374 29599 0,'0'0'1312'0,"0"0"272"0,0 0-1264 0,0 0-320 0,0 0 0 0,0 0 0 16,0 0 1200-16,0 0 176 0,9-3 32 0,1-3 16 15,1 0-416-15,1-4-96 0,2-2-16 0,2-2 0 16,-1-2-448-16,2 0-112 0,1-2-16 0,1-1 0 0,0 0-192 0,-2-1-128 16,1 0 128-16,-2 1-128 0,0 3 0 0,-1-1 0 15,-2 0 0-15,1 1 0 16,-1 2 0-16,-1 0 0 0,-1-1 0 0,-2 3 0 0,-2 2 160 0,0 2-32 16,-2 0-128-16,1 2 192 0,-6 6 0 0,0 0 0 15,0 0 0-15,0 0 0 0,0 0-192 0,0 0 176 16,0 0-176-16,0 0 160 0,0 0-336 0,-8 9-64 15,-1 1-16-15,0 2 0 0,-1 2-16 0,-2 2-16 16,1-1 0-16,1 2 0 0,0-2 288 0,0 2-160 16,1-2 160-16,1 0-128 0,1 0 128 0,1 0 0 15,2 1 0-15,-1-2-128 0,1-1 128 0,2 0 0 16,-3-1 0-16,3 0-128 0,1-1 128 0,0-1-192 0,1-10 192 0,0 10-192 16,0-10 192-16,2 9-192 0,-2-9 192 0,5 8-192 15,-5-8 192-15,7 3 0 0,-7-3 0 0,10-2 0 16,0-4 0-16,1-1 0 0,0-3 0 0,3-1 176 15,2-5 48-15,0 1 16 0,0-2 0 0,0 0 0 16,1-1-240-16,0 1 176 0,1-1-176 0,-2 3 160 16,0-1-160-16,-2 3 0 0,-2 0 0 0,-2 2 128 15,-1 1-128-15,-4 2 0 0,0 3 144 0,-5 5-144 16,0 0 240-16,0 0-32 0,0 0 0 0,0 0 0 16,0 0-64-16,0 0-16 0,-1 10 0 0,-4 2 0 15,1 1-128-15,-2 2-176 0,-1 2 48 0,-1-1 0 16,-1 0 0-16,-1 0 0 0,3 1 0 0,-1-1 0 0,1 0 128 15,2-2 0-15,-1 0 0 0,3-1 0 0,1-2 0 0,0-1 0 16,-1-1 0-16,3-9 0 0,0 0 0 0,0 0 0 16,0 0 0-16,0 0 0 0,0 0 0 0,0 0 0 15,9 2 0-15,1-3 128 0,1-4 80 0,0-4 32 16,0-2 0-16,1-2 0 0,2 0-16 0,2-2 0 16,-3 0 0-16,0-1 0 0,-1 1-96 0,0 1-128 15,1 2 176-15,-2 1-176 0,-3 0 128 0,1 2-128 16,-2 2 0-16,0 2 0 0,-7 5 0 0,0 0 128 15,7-4-128-15,-7 4 0 0,0 0 176 0,0 0-176 16,7 8 160-16,-3 1-160 0,-2 1 208 0,-1 1-48 16,-2 1-16-16,0 2 0 0,-1 3-16 0,0-1 0 0,1 1 0 15,-2-1 0-15,1 0-128 0,0-1 0 0,0-1 0 16,0 0 0-16,1-2 0 0,-1-1-144 0,2-1 144 0,0-10-208 16,0 7 208-16,0-7 0 0,0 0-160 0,0 0 160 31,0 0-432-31,0 0-16 0,10-3 0 0,0-5 0 15,0-2 0-15,3-2-16 0,2-3 0 0,-1-1 0 0,0 0 96 0,1-1 32 0,-2 1 0 0,0-1 0 16,-1 2 336-16,-1 3 0 0,0 2 0 0,-3 2 0 16,-1 2 128-16,-7 6 128 0,0 0 48 0,0 0 0 15,0 0 176-15,0 0 32 0,0 0 16 0,3 9 0 16,-6 4-272-16,0 3-64 0,-1 2-16 0,-1 4 0 16,2 1-176-16,1 3-224 0,0 3 48 0,1 1-12112 15,1-1-2416-15</inkml:trace>
  <inkml:trace contextRef="#ctx0" brushRef="#br1" timeOffset="-100601.87">18502 9520 8287 0,'0'0'368'0,"0"0"80"0,0 0-448 0,0 0 0 15,0 0 0-15,0 0 0 0,-9 1 2240 0,9-1 384 16,0 0 64-16,-9 5 0 0,9-5-1616 0,-7 4-336 16,1 3-64-16,2 0-16 0,4-7-352 0,-5 10-80 15,2-2-16-15,2 2 0 0,0-1-208 0,0 2 0 16,1 1 128-16,0 1-128 0,2 2 0 0,0 1 0 16,0 0 0-16,0 1 0 0,1 2 0 0,-1 1 144 0,1 1-144 0,2 2 128 15,-2 2 0-15,2 4-128 0,3-2 192 0,1 3-64 16,0 0-128-16,1 3 192 0,3 2-192 0,-1 1 192 15,-2 0-64-15,1 2-128 0,1-2 192 0,2 0-64 16,0 0 128-16,1 1 0 0,-1 1 16 0,1 1 0 16,2-2 224-16,-1 2 32 0,3 0 16 0,-3 1 0 15,0 0-128-15,1-3-32 0,-1-1 0 0,1-2 0 16,-4 1 32-16,0-1 0 0,0 0 0 0,0 2 0 16,-3 1-80-16,1 1-16 0,1 0 0 0,0 0 0 15,3-1-32-15,-3-2-16 0,-1-2 0 0,1 1 0 16,1-1-64-16,1 2-16 0,3-1 0 0,-2 0 0 0,0-1-48 15,0-2-16-15,0-3 0 0,3 1 0 0,1-1-128 0,-1 0 0 16,1-3 0-16,0-1 0 0,0 1 0 0,0-5 128 16,-2-1-128-16,3-1 0 0,-5-1 0 0,2 0 0 15,-2-3 0-15,0 0 0 16,0-1-512-16,-1-4-96 0,0-1-16 0,1-3-8416 16,-1-3-1696-16</inkml:trace>
  <inkml:trace contextRef="#ctx0" brushRef="#br1" timeOffset="-100252.03">19459 10921 19343 0,'-9'-7'848'0,"9"7"192"0,0 0-832 15,-5-4-208-15,5 4 0 0,0 0 0 0,0 0 1008 0,0 0 144 0,-7-2 48 0,7 2 0 16,0 0-416-16,0 0-80 0,0 0 0 0,-4 11-16 15,-1-1-496-15,3 2-192 0,2 0 128 0,1 1-128 16,0 0 128-16,2 3-128 0,2 0 0 0,-1 1 128 16,1-2-128-16,1 3-144 0,3 0 144 0,0 2-208 15,-1-1 208-15,-1 2 0 0,3 2 0 0,0 1 0 16,1 0 0-16,0 0 0 0,0 1 0 0,0 0 0 16,0 0 0-16,-1 2 208 0,-1 0-16 0,-2-2 0 15,-2-1 336-15,-2-2 64 0,-3 0 16 0,-2-2 0 16,-2 2 288-16,-5-2 48 0,-4-1 16 0,-5 1 0 15,-4-2 0-15,-4 3 0 0,-2 4 0 0,-6 1 0 0,-7-1-320 0,-6 3-48 16,-7 3-16-16,-11 0 0 0,-11 4-384 0,-8 3-64 16,-9 4-128-16,-16 8-11232 15,-18 8-2336-15</inkml:trace>
  <inkml:trace contextRef="#ctx0" brushRef="#br1" timeOffset="-92696.98">19881 11868 14111 0,'7'-10'624'0,"-7"10"128"0,8-9-608 0,0-1-144 0,0-2 0 0,3-1 0 0,3-2 1024 0,3-2 192 15,-1-3 16-15,4 1 16 0,1-3-336 0,2-3-64 16,2 1-16-16,1-1 0 0,-2 1-576 0,-2-2-112 16,-1 0-16-16,0-1-128 0,-4-2 0 0,0-1 0 15,-3-2 0-15,-1 0 0 0,-2 1 0 0,0-2 0 16,0-3 0-16,-1 0 0 0,-1-1 0 0,0 0-176 0,1 2 176 0,-3 1-208 16,0 1 208-16,0 0 0 0,-1 0 0 0,0 1-144 15,-2 1 144-15,1 4 0 0,-3 0 0 0,0 4 0 16,0 4 192-16,-2 2-48 0,-1 3 0 0,-1 2 0 15,-1 3 272-15,-1 2 48 16,4 7 16-16,-7-3 0 0,-1 3 176 0,-1 1 48 0,-1 1 0 0,1 4 0 16,1 4-304-16,-1 1-48 0,1 3-16 0,0 2 0 15,2 3-336-15,0 2 128 0,1 2-128 0,0 4 0 16,0 0 0-16,2 4 0 0,-2 2 0 16,3 2 0-16,-1-1 0 0,0 5 0 0,1 2 0 0,0 2 0 15,1 1 0-15,1 1 0 0,0-1 0 0,1-1 0 16,1-1 128-16,0-3-128 0,-2-2 128 0,0-1-128 15,0-2 0-15,0-1 0 0,0-1 0 0,0-2 0 16,-2-1 0-16,0-3 0 0,0-2 0 0,0-2 128 0,-1-1-128 0,3-4 144 16,-2-4-144-16,1-2 160 0,1-11-16 0,0 0 0 15,0 0 0-15,0 0 0 0,0 0 432 0,0 0 96 16,0 0 16-16,5-9 0 0,1-5-176 16,3-4-16-16,-1-4-16 0,2-1 0 0,1-2-320 0,1-1-160 15,2 1 160-15,-2 1-160 0,-1 0 128 0,0 1-128 16,0 1 0-16,0 3 144 0,-1 2-144 0,-1 1 0 15,-4-1 0-15,2 4 0 0,-1 3 0 0,1 2 160 16,-1 1-160-16,-6 7 160 0,0 0-32 0,8-3 0 16,-8 3 0-16,10 2 0 0,-10-2-128 0,10 10 0 15,-1 2 0-15,-2 2 0 0,-3 3 0 0,2 1 0 16,-1 3 0-16,2 1 0 0,-2 0 0 0,0 2 0 0,1 2 0 0,1 0 0 16,0 1 0-16,0-1 0 0,-1 1 0 0,-1 0 0 15,-1-4 0-15,1-2 0 0,-2-2 0 0,-1-2 0 16,-1-1 0-16,1-4 0 0,-2-2 0 0,0-2 0 15,0 0 0-15,0-8 128 0,0 0-128 0,0 0 0 16,0 0 160-16,0 0-160 0,0 0 192 0,0 0-192 16,5-7 256-16,-2-1-64 0,0-1-16 0,-1-3 0 15,1-4-48-15,0-2-128 16,0-1 192-16,0 0-64 0,1-1-128 0,2 2 160 0,-3-1-160 0,1 1 160 16,1 1-160-16,0 1 0 0,1 3 144 0,-2 1-144 15,-2 1 0-15,3 2 0 0,-5 9 0 0,3-5 0 16,-3 5 0-16,0 0 0 0,0 0 0 0,0 0 128 15,0 0-128-15,10 4 0 0,-2 3 0 0,-2 3-128 16,1 2 128-16,0 3 0 0,-1 3-144 0,0 1 144 16,-1-1 0-16,1 3 0 0,1 1 0 0,-1-1 0 15,-2-2 0-15,2-2 0 0,-2 1 0 0,1-3 0 0,-1-1 0 0,-1-1 0 16,-1-2 0-16,1-2 0 0,-3-9 0 0,3 8 0 16,-3-8 0-16,0 0 0 0,0 0 0 0,0 0 0 15,0 0 0-15,0 0 0 0,4-5 192 0,1-4-32 16,-1-1-16-16,1-1 0 0,-2-3-16 0,0-2-128 15,-1 0 192-15,1-3-64 0,-3 1-128 0,1-3 192 16,1 1-192-16,-1 0 192 0,-2 0 0 0,1 2 0 16,2 0 0-16,-1 3 0 0,-1 1 0 0,0 2 16 15,0 1 0-15,1 1 0 0,1 3-48 0,-2 7-16 16,3-7 0-16,-3 7 0 0,0 0-144 0,0 0 0 16,0 0 0-16,0 0 128 0,0 0-128 0,8 4 0 15,0 4 0-15,-1 3 0 0,-1 1-176 0,0 4 176 0,-1 0-128 0,1 2 128 16,0 3 0-16,0 1-128 0,1 1 128 0,-2 0 0 15,1-2 0-15,-2-3 0 0,-1 0 0 0,1-1 0 16,-2-2 0-16,0 0 0 0,0 0 0 0,0-3 0 16,1-3 0-16,-3-9 0 0,3 8 0 0,-3-8 176 15,0 0-176-15,0 0 0 0,6 5-160 0,-6-5 160 32,10-2-528-32,0-5-16 0,-1-4 0 0,2-1 0 15,-1-1-1520-15,2-3-304 0,0-4-64 0,1 0-7024 0,1-5-1392 0</inkml:trace>
  <inkml:trace contextRef="#ctx0" brushRef="#br1" timeOffset="-91744.34">21097 11579 4607 0,'0'0'192'0,"0"0"64"0,-7 4-256 0,7-4 0 0,-6 7 0 0,-1-1 0 15,0 2 4304-15,2 1 816 0,-1 1 176 0,2 1 16 16,-3 2-3552-16,3 2-720 0,-1 3-144 0,0 2-16 16,1 1-528-16,-2 3-96 0,1 2-32 0,0 3 0 0,1 1-224 0,0-1 0 15,-2 0 0-15,2-2 0 0,-1-2 128 0,2-2-128 16,-3-1 0-16,2-4 0 0,1-2 224 0,-1-4-48 15,2-2-16-15,1-3 0 0,1-7 384 0,0 0 80 16,0 0 16-16,0 0 0 0,0 0-48 0,7-7 0 16,-1-5 0-16,3-5 0 0,2-3-336 0,0-1-80 15,1-3-16-15,-2-2 0 0,1-4-160 0,0 2 0 16,-1-1 0-16,0 1 0 0,-2 1 0 0,2 2 0 16,1 4 0-16,-2 2 0 0,1 1 0 0,1 4 0 0,-1 1 0 15,1 3 0-15,-1 1 0 0,1 3 0 16,1 0 144-16,-2 3-144 0,0 2 128 0,2 1-128 15,0 3 160-15,-1 3-160 0,0-1 0 0,-1 4 0 0,-1 1 0 0,-1 3 0 16,-5 2 0-16,1 2 0 0,0 0 0 0,-3 4 0 16,-1 1 0-16,0 1 0 0,-2 1 0 0,0-1 0 15,0 0 0-15,-1-1 128 0,-1-1-128 0,-3-3 0 16,-1 0 0-16,1 0 0 0,-1-2 128 0,0-2-128 16,3-2 0-16,0-2 128 0,1-2-128 0,4-8 0 15,0 0 128-15,0 0-128 0,0 0 0 0,0 0 144 16,0 0 0-16,3-10 0 0,0-3 0 0,4-1 0 15,2-2-144-15,1 0 0 0,0-3 0 0,0-2 0 16,1-3 0-16,0 0 0 0,1 0 0 0,2 0 0 16,0 2 0-16,1 3 0 0,-1 1 0 0,-1 4 0 15,0 3 0-15,-1 3 0 0,-1 0 0 0,-1 4 0 0,-1 2-160 0,1 2 160 16,-2 2 0-16,0 1-144 0,0 2 144 0,1 1 0 16,-5 3 0-16,2 3-128 0,-1 2 128 0,1 3 0 15,-2-1 0-15,2 3 0 0,-3 0 0 0,0 0-128 16,1-1 128-16,-2 1 0 0,0 0 0 0,0-2 0 15,-2 1 0-15,1-1 0 0,-1 1 0 0,0-1 0 16,1-2 0-16,-1-1-128 16,-1-2-256-16,1-1-32 15,-1-1-16-15,1 0 0 0,0-10-1408 0,0 0-272 0,0 0-64 0,0 0-6208 16,0 0-1216-16</inkml:trace>
  <inkml:trace contextRef="#ctx0" brushRef="#br1" timeOffset="-90963.06">21763 11799 21887 0,'8'-17'960'0,"-2"8"208"0,-3 0-928 0,0-1-240 16,-1-1 0-16,-2 2 0 0,-2 1 1936 0,-2 3 352 0,-3-1 64 0,0 2 16 16,-2 0-864-16,-1 3-160 0,-1 1-48 0,-1 3 0 15,-4 0-720-15,1 2-160 0,1 2-32 0,-1 2 0 16,1 1-384-16,2 2 0 0,1 1 128 0,2 2-128 16,-3 2 0-16,3 2 0 0,3 1 0 0,2 2-176 15,-1 0 176-15,3 2-192 0,2-4 192 0,2 0-192 16,-1-1 192-16,3-1 0 0,1-2-144 0,1 1 144 15,2-4 0-15,1-1-144 0,1-2 144 0,0-3 0 16,0-1-176-16,1-3 176 0,1-2-160 0,-1-3 160 16,-3-4 0-16,2-2 0 0,1 0-128 0,-1-3 128 15,-3-3 0-15,1-3 0 0,-1 0 0 0,0-2 0 16,1-1 144-16,-2-2-144 0,1-3 0 0,-2 2 144 16,0-1-144-16,-2 1 0 0,-1 1 0 0,0 2 0 15,-1 3 0-15,-1 5 128 0,0 1-128 0,-1 3 0 0,1 8 272 0,0 0-16 16,0 0-16-16,0 0 0 0,-6 3-16 0,6-3 0 15,-7 7 0-15,1 5 0 0,1 5-224 0,2 2 0 16,1 0 0-16,-2 3 0 0,1 0 0 0,1 0 0 16,2-1 0-16,1 1 0 0,-1-2 0 0,0 0-128 15,2 0 128-15,0-3 0 0,2 0 0 0,-1-2 0 16,0-3 0-16,1-1 0 0,0-1 0 0,0-2 0 16,-4-8 0-16,0 0 0 0,9 3 0 0,-9-3 0 15,0 0 0-15,10-3 0 0,-1-3 0 0,0-1 128 16,-3-2-128-16,1-3 144 0,1-2-144 0,-2-2 160 15,1 0-160-15,2 0 160 0,-2 0-160 0,1-1 0 0,0 2 144 16,-2-1-144-16,0 1 0 0,0 3 0 0,0 2 0 0,-1 2 0 16,-5 8 0-16,7-4 0 0,-7 4 0 0,0 0 0 15,9 2 0-15,0 3 0 0,-3 1 0 0,1 4-128 16,-2 0 128-16,0 5 0 0,-1 1 0 0,0 0-128 16,1 3 128-16,-1 0 0 0,0-1 0 0,-2 1-128 15,0 0 128-15,-1-1 0 0,0 1 0 0,-1-2-128 16,-1-2 128-16,0-2 0 0,-2-2 0 0,0-1 0 15,3-10 0-15,0 0 0 0,0 0 0 0,0 0 0 16,0 0 0-16,0 0 0 0,0 0 0 0,4-11 0 16,1-3 0-16,1-4 0 0,0-2 0 0,3-2 0 15,1-2 0-15,0 0 0 0,0-1 0 0,1 2 0 16,1 0 0-16,0-1 0 0,-1 0 0 0,0 4 0 0,-1 3 0 16,1 1 0-16,0 4 0 0,-2 2 0 15,-2 4 0-15,1 1 0 0,-8 5 0 0,11-1 128 16,-11 1-128-16,11 6 128 0,-1 0-128 0,-4 3 128 15,-2 2-128-15,0 2 0 0,1 3 0 0,-1 0 128 0,-1 0-128 0,1 1 0 16,-1 1 0-16,-2 1 0 0,1-1-128 0,1 3 128 16,-2-1-128-16,0 1 128 0,0 0-240 0,0 0 48 15,0 0 0-15,1 0 0 16,0-2-224-16,2 0-32 0,0-2-16 0,2-1 0 16,1-1-2176-16,1-2-432 0</inkml:trace>
  <inkml:trace contextRef="#ctx0" brushRef="#br1" timeOffset="-90459.41">22934 11388 29487 0,'0'0'2624'0,"0"0"-2112"0,0 0-512 0,-7 7 0 0,2 2 928 0,0 2 80 16,1 1 16-16,1 4 0 0,0 3-624 0,2 5-112 15,-4 4-32-15,2 4 0 0,0 3-256 0,2 5 0 16,-2 1 0-16,1 4 0 0,0 2 0 0,-1-1 0 16,1-1 0-16,0-1 0 0,-1 0-192 0,-1-2 48 0,1 0 16 0,-4-2 0 15,1 1-192-15,-1-1-16 0,-2-2-16 0,1-2 0 32,-1-2-480-32,-1-4-112 0,-1-5-16 0</inkml:trace>
  <inkml:trace contextRef="#ctx0" brushRef="#br1" timeOffset="-90291.37">22495 11816 32879 0,'0'0'1456'0,"0"0"304"0,0 0-1408 0,12-4-352 0,3 0 0 0,4-1 0 0,2 1 0 0,4 0 0 15,5 0 0-15,2 1 0 16,-1-1-144-16,4 3 144 0,2 4-160 0,1-1 160 15,-3 0-2320-15,-2 2-368 0,-2 0-80 0</inkml:trace>
  <inkml:trace contextRef="#ctx0" brushRef="#br1" timeOffset="-89974.45">23231 11850 21183 0,'-14'-4'944'0,"4"2"192"0,-4-3-912 0,0 3-224 16,-1 1 0-16,-1 2 0 0,1 0 2992 0,-2 3 544 0,-1 0 112 0,-1 4 32 15,3 2-2608-15,-1 1-528 16,1 1-96-16,0 4-32 0,1 3-416 0,-1 2 0 16,3 1-224-16,1 2 80 0,1 2-16 0,2 3 0 15,3-1 0-15,1-2 0 0,2-2 160 0,3-1 0 0,3 0-144 0,3-2 144 16,1-3 0-16,4-3-176 0,3-4 176 0,1-2-128 16,2-2 128-16,1-4 0 0,3-4-144 15,2-2 144-15,0-3 0 0,-1-2 128 0,-2-3 0 0,-1 0 0 16,0-1 0-16,-3-1 0 0,-2-1 0 0,0-2 0 15,-6 0 32-15,0-1 0 0,-2 0 0 0,-1-1 0 16,-4-1 144-16,-1 2 16 0,-1-1 16 0,-2 1 0 16,-2-3-176-16,0 2-32 0,-3 2-128 0,2 0 192 15,-1 1-320-15,1 1-80 0,1 2-16 0,1-1 0 32,0 4-1744-32,3-1-336 0,1-1-80 0,2 0-11504 0</inkml:trace>
  <inkml:trace contextRef="#ctx0" brushRef="#br1" timeOffset="-89625.04">23607 11361 17791 0,'0'0'784'0,"0"0"176"0,0 0-768 0,0 0-192 16,0 0 0-16,0 0 0 0,0 0 1152 0,0 13 208 15,-1-1 48-15,0 3 0 0,-1 0-128 0,-1 3-32 0,2 2 0 0,-2 4 0 16,0 0-16-16,-1 4 0 0,0 3 0 0,1 4 0 16,-1 4-288-16,1 2-64 0,-2 0-16 0,-1 3 0 15,0 1-448-15,-1-1-96 0,1-2 0 0,1 2-16 16,-2-2-176-16,4 1-128 15,0 3 192-15,-1-2-192 0,1-2 128 0,2 0-128 0,1-3 0 0,1-3 0 16,-1-6 0-16,0-2 0 0,1-4 0 0,1-3 0 31,0-2-256-31,1-5-176 0,0-3-16 0,2-2-10080 0,-5-9-2016 0</inkml:trace>
  <inkml:trace contextRef="#ctx0" brushRef="#br1" timeOffset="-89394.76">23846 11479 35007 0,'0'0'1552'0,"0"0"320"0,0 0-1488 15,0 0-384-15,-8 2 0 0,8-2 0 0,-5 9 688 0,1 1 64 16,4 2 16-16,-3 6 0 0,1 3-576 0,0 6-192 16,-1 3 144-16,0 8-144 0,0 5 0 0,-3 2 0 15,1 4 0-15,1 1 0 0,-3-3 0 0,0 4-144 16,-1-3 144-16,1 1 0 0,-1-2-176 0,0 0 176 15,1-1-160-15,0-4 160 16,2-1-496-16,0-4 0 0,2-3 0 0,0-5 0 16,-1-5-2448-16,2-2-512 0</inkml:trace>
  <inkml:trace contextRef="#ctx0" brushRef="#br1" timeOffset="-88292.06">23499 12043 16575 0,'0'0'1472'0,"-6"-4"-1168"0,6 4-304 0,0 0 0 16,-5-5 4336-16,5 5 800 0,0 0 176 0,6-9 16 16,3 1-4176-16,3 0-848 0,3-1-176 0,3 1-128 31,0 1-240-31,4 0-144 0,4 0-48 0,0 2 0 16,0 1-1808-16,1 0-352 0,-2 2-80 0,0 2-16 15,0 2-352-15,-2 4-80 0,-5-2-16 0,2 2 0 0,-2-2 1904 16,-2 2 368-16,1 0 80 0,-4 1 16 0,0-3 928 0,-1 1 192 0,-1-2 32 0,-1 0 16 15,-1-2 160-15,-9-1 16 0,9 2 16 0,-9-2 0 0,0 0 224 0,0 0 32 16,0 0 16-16,0 0 0 0,0 0 464 0,0 0 80 16,0 0 32-16,0 8 0 0,0-8-80 0,-5 12-16 15,2 1 0-15,-1 3 0 0,-2 0-720 0,1 3-160 16,-1 2-16-16,2 2-16 0,1 0-176 0,-1 0-48 16,2 0 0-16,1 0 0 0,0 1-208 0,1-2 176 15,1-4-176-15,1 0 160 0,1-3-160 0,1 0 128 16,0-2-128-16,2-3 128 0,-6-10 128 0,5 7 32 15,-5-7 0-15,9 6 0 0,0-4 112 0,0-3 32 16,-1-3 0-16,3-4 0 0,0-2-240 0,0-4-32 0,-1-4-16 0,1-2 0 16,0-3-144-16,0 0 0 0,1-2 0 0,-3-1-176 15,0 1 176-15,0 0 0 0,-2 1-144 0,-1 2 144 16,-3 1 0-16,1 2 0 0,-1 3 0 0,-1 0 128 16,-2 3 416-16,-1 3 80 0,0 1 16 0,1 9 0 15,-2-6 80-15,2 6 32 0,0 0 0 0,0 0 0 16,-8 2-304-16,2 3-48 0,0 4-16 0,0 3 0 15,0 3-384-15,1 2 0 0,2 4 128 0,1 1-128 16,-3 0 0-16,4 1 0 0,-1-2 0 0,4 2 0 16,-1 1 0-16,4-1 0 0,-4-1 0 0,3-1 0 15,1-3 0-15,0-2 0 0,1 0 0 0,1-2 0 16,1-1 0-16,1-3 0 0,0-3 0 0,-2-2 0 16,0 1 0-16,-7-6 0 0,11 2-176 0,-1-3 176 15,0-2-192-15,1-4 32 0,0-4 16 0,0-1 0 16,0-3 144-16,-1-5-208 0,-1-3 80 0,-1 0 128 15,0 1-256-15,-1 0 80 0,-3 0 16 0,0 1 0 0,0 1 160 16,0 2 0-16,-2 3 0 0,1 1 0 0,-1-1 0 16,1 5 256-16,-1 0-48 0,2 2 0 0,-3 0 16 0,-1 8 0 15,0 0 0-15,0 0 0 0,0 0-224 0,0 0 0 16,0 0 0-16,0 0 0 0,0 0 0 0,0 13 0 16,-1 3 0-16,1 0 0 0,0 1 0 0,-2 1 0 15,1 3 0-15,0 0 0 0,0 1-128 16,1 0 128-16,0-1 0 0,0-2 0 0,0-2 0 0,1 0 0 15,-2-2 0-15,1-2 0 0,0-4 0 0,0 0 0 16,0-9 0-16,0 9 0 0,0-9 0 0,0 0 0 16,0 0 0-16,0 0 0 0,0 0 0 0,0 0 224 15,0 0-64-15,2-9-16 0,1-3 16 0,0-4 0 0,1-3 0 16,-2-2 0-16,1 0-160 0,0-2 0 0,1-1 0 0,1 2 0 16,-1 1 0-16,2 2 128 0,-1 2-128 0,2 3 0 15,-1 2 0-15,1 2 0 0,0 2 0 0,-1 4 0 16,-6 4 0-16,10-2 0 0,-10 2 0 0,10 4 0 15,-2 3-144-15,-1 4 144 0,0 2 0 0,-2 2 0 16,0 2 0-16,-1 1 0 0,1 1 0 0,-2 2 0 16,-1 0 0-16,0 0 0 0,2-2 0 0,-4-2 0 15,1 0 0-15,0-2 0 0,0 0 0 0,-1-3 0 16,0-4 0-16,0-8 0 0,0 9 0 0,0-9 0 16,0 0 0-16,0 0 0 0,0 0 0 0,0 0 0 15,5-5 0-15,0-6 0 0,-2-5 0 0,3-1 0 16,2-4-160-16,1-2 160 0,1-3-128 0,-1 1 128 15,0 3 0-15,-3 0 0 0,3 0 0 0,0 2 0 16,-1 3 0-16,-1 4 0 0,0 3 0 0,-2 3 0 0,-5 7 0 0,0 0 0 16,0 0 0-16,0 0 0 0,0 0 0 0,9 7 0 15,-2 3 144-15,-5 2-144 0,1 3 208 16,0 0-64-16,-3 1-16 0,0 0 0 0,1 1-128 0,-1 0 0 16,0 1 0-16,0-1 128 0,0-3-336 0,1-1-80 15,1-1-16-15,-1 0 0 16,0-1-368-16,1-2-80 0,-2-9-16 0,0 0 0 15,6 9-2512-15,-6-9-512 0,10 5-112 0,1-8 0 0</inkml:trace>
  <inkml:trace contextRef="#ctx0" brushRef="#br1" timeOffset="-87541.77">24843 12087 20271 0,'0'0'1792'0,"0"0"-1424"0,0 0-368 0,0 0 0 15,-7-3 3552-15,0 0 640 0,-1 2 128 0,0-1 32 16,-1 2-2944-16,-1 2-592 0,-2 3-112 0,1-1-32 15,-1 1-672-15,1 1 0 0,-1 3 0 0,0 2-176 16,-3 2 176-16,2 3-208 0,0 0 80 0,2 3 128 16,0 1-176-16,0 3 176 0,1 1-128 0,2 0 128 15,5 0 0-15,-1 0-160 0,2 0 160 0,2-1 0 16,3-1-128-16,1-3 128 0,0 0 0 0,3-2 0 16,0-2-144-16,0-1 144 0,2-2 0 0,0-2-144 15,1-2-64-15,0-2-16 0,0-2 0 0,1-4 0 16,0-3 32-16,0-3 16 0,0-2 0 0,0 0 0 15,0-4 176-15,0-4 0 0,-1-3 0 0,-2 1 128 0,1-2-128 0,-1-1 0 16,-2-1 0-16,0-2 128 0,-2-1-128 0,1-2 0 16,-2 1 0-16,-1 0 0 0,0 2 192 0,1 2-48 15,-2 4 0-15,-1 2 0 0,0 4 48 0,1 3 0 16,-1 9 0-16,0 0 0 0,0 0 0 0,0 0 16 16,0 0 0-16,-1 9 0 0,0 3-80 15,0 4-128-15,-1 2 176 0,1 3-176 0,1 1 0 0,0 2 0 16,-1 2 0-16,1-2 0 0,0 1 0 0,0-3 0 15,0-2 0-15,0-1 0 0,0-1 0 0,1 0 0 16,2-3 0-16,0-3 0 0,-1-1 0 0,1-2 0 16,1-2 0-16,-4-7 0 0,0 0 0 0,0 0 0 15,8 0 128-15,-8 0-128 0,10-6 192 0,-1-4 0 0,0-4-16 16,0-1 0-16,1-1-16 0,1 0 0 0,-1-3 0 16,1-1 0-16,-3-1-160 0,1 1 192 0,0 0-192 15,1 2 192-15,0-1 32 0,-3 5 16 0,2 1 0 0,-2 3 0 16,1 3-16-16,-8 7 0 0,5-4 0 0,-5 4 0 15,0 0-224-15,9 4 0 0,0 4 0 0,-3 2 0 16,1 3 0-16,-4 4 0 0,0 1 0 0,1 1 0 16,-2 1 0-16,-1 0 0 0,-1 1 0 0,0-3-160 15,0 0 160-15,0-2-128 0,-1 1 128 0,0-4-128 16,1-2 128-16,0-1 0 0,-1-1 0 0,1-9 0 16,0 0 0-16,0 0 0 0,0 0 0 0,0 0 0 15,0 0 128-15,0 0-128 0,11-9 160 0,-1-3-160 16,-3-2 144-16,3-2-144 0,2 0 128 0,0-4-128 15,1-1 0-15,1-2 0 0,0-3 128 0,2-1-128 16,-3 2 0-16,1 1 0 0,0 1 0 0,0 2 0 16,1 3 0-16,-2 4 0 0,-1 3 0 0,0 3 0 15,-1 3 256-15,0 1 32 0,-1 2 0 0,-1 3 0 0,-9-1 112 16,9 10 32-16,-1 1 0 0,-3 3 0 0,-3 6-176 16,2 3-48-16,-1 3 0 0,-1 1 0 0,-2 3-208 0,0-1 0 15,0 1 0-15,0-1 0 0,-1-1-224 0,1 0-144 16,1-1-16-16,2 3-12736 15,2 0-2528-15</inkml:trace>
  <inkml:trace contextRef="#ctx0" brushRef="#br1" timeOffset="-81656.09">14941 9806 16575 0,'0'0'1472'0,"0"0"-1168"0,0 0-304 0,0 0 0 15,-4-5 1152-15,4 5 160 0,0 0 32 0,-2-8 16 16,0 2-736-16,2 0-160 0,2 0-16 0,-2 6-16 15,1-7-224-15,0 2-32 0,1-2-16 0,1-1 0 16,1 1-160-16,0 0 0 0,4 0 0 0,2-1 0 16,1-1-288-16,1 0 16 0,1 0 0 0,1-1 0 15,2-1 0-15,0 0 0 0,-1-1 0 0,3 1 0 16,1-1 272-16,-1 0 0 0,1 0 0 0,0 1 0 16,0 1 0-16,-1-1 0 0,0-1 160 0,-1 1-32 15,0 1 192-15,-1 2 64 0,-2 0 0 0,-1 2 0 16,-1 2 0-16,0 0 0 0,-2 2 0 0,0 1 0 15,-10 1 112-15,11-1 16 0,-2 3 16 0,-9-2 0 16,11 3-64-16,-3 2-16 0,-8-5 0 0,10 9 0 16,-1-2-176-16,-1 0-32 0,0 1-16 0,0-2 0 0,1 0-224 15,0-1 0-15,0 1 0 0,0-1 0 0,0 1 128 0,1-1-128 16,-1 1 0-16,0-1 0 0,0 0 128 0,1-2-128 16,-2-1 0-16,2 0 0 0,1 2 160 0,1-4-160 15,2-3 160-15,1 1-160 0,2 0 160 0,-1 0-160 16,3 1 160-16,-4-3-160 0,1 0 128 0,0-3-128 15,2 0 0-15,-1-1 144 0,1 0-144 0,-1 1 0 16,1-2 0-16,1 1 128 0,-2 0-128 0,0 4 0 16,-4-3 0-16,-1 2 0 0,0 0 0 0,0 2 0 15,-1 1 0-15,0 2 0 0,-1 0 256 0,-1 1-16 16,0 1-16-16,-1 2 0 0,-8-4 160 0,9 6 48 16,0 1 0-16,0 2 0 0,0-1-48 0,0 0 0 0,-1-1 0 0,1-1 0 15,1 1-144-15,1 0-48 0,0-1 0 0,0 3 0 16,0-1-192-16,1-1 0 0,-1-1 128 0,0-1-128 15,0 0 0-15,1-2 0 0,0-1 0 0,3 3 0 16,-2-2 128-16,0 0-128 0,0-2 0 0,-1 2 144 16,1-2-144-16,0 0 0 0,1-1 0 0,1 0 128 15,2-1-128-15,-1 1 0 0,1 1 0 0,2-1 0 16,0-1 0-16,2-3 128 0,0 2-128 0,2 0 0 16,2 0 0-16,-2-2 0 0,0 0 128 0,-1 2-128 15,-1 0 0-15,0-1 0 0,-2 0 0 0,1 0 0 16,-2 0 0-16,-1 0 0 0,1 0 0 0,0 0 128 15,-1-2 64-15,2 2 0 0,0 0 0 0,-1-1 0 16,1 0-192-16,-1 0 0 0,-3-1 144 0,1 2-144 16,2 0 0-16,-1-1 0 0,-1 0 0 0,1 0 128 15,-2 1-128-15,1 1 0 0,0 0 0 0,-1 0 128 0,1-2-128 0,-1 1 0 16,-2 0 0-16,0-1 0 0,0 1 0 0,0-1 0 16,0 1 0-16,0-1 0 0,0 0 0 0,2-1 0 15,-1 1 0-15,0 1 0 0,-2-1 0 0,3 2 0 16,-3 0 0-16,0 0 0 0,-1 0 0 0,0-1 0 15,0 1 0-15,0 1 0 0,-1 0 0 0,2 1 0 16,-2 0 0-16,-1 0 0 0,-9 0 0 0,11 0 0 16,0 2 0-16,0 0 0 0,0-1 0 0,0 1 144 15,0 0-144-15,0 0 0 0,1 0 0 0,0 0 0 16,0 1 0-16,0 0 0 0,0-1 0 0,0 1 0 16,1 1 0-16,-1-1 0 0,1-1 0 0,-2 0 0 0,-2 0 0 15,2 0 0-15,-2 1-208 0,0-1-112 0,-9-2 0 0,10 2-16 31,-1-1-160-31,0 2-16 0,-9-3-16 0,9 2 0 16,1 0-368-16,1-1-64 0,0 0 0 0,3 0-8384 0,-1-1-1680 0</inkml:trace>
  <inkml:trace contextRef="#ctx0" brushRef="#br1" timeOffset="-62292.81">19949 12419 12895 0,'0'0'576'0,"0"0"112"0,0 0-560 0,0 0-128 0,0 0 0 0,0 0 0 0,-5-4 1152 0,5 4 192 16,0 0 32-16,0 0 16 0,0 0-640 0,0 0-128 16,0 0-32-16,0 0 0 0,5-10-448 0,4 1-144 15,1 2 0-15,2 0 0 0,1-1 0 0,3 0 0 16,-2 0 0-16,2 0 0 0,-1 0 0 0,-1 0 0 15,1 2 0-15,-1 0 0 0,-1 0 0 0,0-1 0 16,0 2 0-16,1-1 0 0,-1 2 0 0,1-2 0 16,-1 0 0-16,2 0 0 0,0 2 0 0,-1 0 0 15,1-1 0-15,-1-1 0 0,0 1 0 0,1 1 0 0,-2-1 0 0,0 2 0 16,-1 0 144-16,0 0 32 0,0 2 0 0,0 1 0 16,-1 0 144-16,-11 0 48 0,0 0 0 0,11 6 0 15,-1-2 224-15,0 3 48 0,-2-2 16 0,2 2 0 16,-2-1-256-16,0 3-48 0,1 0-16 0,0-1 0 15,1-1-80-15,0 0-32 0,3 0 0 0,-2-1 0 16,3 0-224-16,2-1 128 0,-3 1-128 0,2-2 0 16,2 1 144-16,-2 0-144 0,2-2 128 0,-3 0-128 15,-1-1 0-15,0 0 128 0,1 0-128 0,0-1 0 16,-2-2 0-16,0 1 0 0,0 0 128 0,1 0-128 16,2-3 0-16,-2 0 0 0,0-1 0 0,0 1 128 0,2 0-128 15,0-1 0-15,1 0 0 0,0 0 128 0,-3-1-128 0,1 1 0 16,2-1 0-16,-1 2 128 0,1 1 0 15,-1 0 0-15,-2 2 0 0,0 1 0 0,1-2 112 0,-2 2 16 16,-1 1 0-16,0 2 0 0,1 0 16 0,-5-1 16 16,-7-3 0-16,10 5 0 0,-1 2 96 0,1 1 0 15,-6-2 16-15,2 2 0 0,-1 0-176 0,2-1-32 16,0 0-16-16,-1 0 0 0,1-2-176 0,1 1 0 16,0 0 0-16,4-1 128 0,-1-3-128 0,2 1 0 15,-2 2 0-15,1-3 0 0,1-2 0 0,0 1 0 16,0 1 0-16,3-1 0 0,-1-1 0 0,2 1 0 15,0 0 0-15,-1 0 0 0,-2 1-128 0,0 0 128 0,0 1-160 16,2 0 160-16,-2 0 0 0,-1-1 0 0,2-1-128 16,-1 2 128-16,2 0 0 0,-1 2 0 0,-2-2 0 0,1 2 0 15,5-1 0-15,-5-1 0 0,-1 1 192 16,1 0-192-16,-1 0 208 0,0 1-64 0,0-2-16 0,-1 1 0 16,0 0-128-16,2 0 0 0,-1 1 0 0,1-1 128 15,0-1-128-15,2 1 0 0,0 0 0 0,2-2 0 16,1 0 0-16,-1-1 128 0,0 1-128 0,2-2 0 15,2-3 0-15,2 1 0 0,1 0 0 0,2 0 0 16,0-3-128-16,1 2-16 0,0 0 0 0,-2-1 0 16,-3-1 144-16,0 1 0 0,0-1-144 0,-2 2 144 15,-1-2 0-15,-2 2 0 0,1 0 0 0,-1 1 0 16,-1 1 384-16,0 1 0 0,-1 1 0 0,1 1 0 16,-1 0-32-16,2 1-16 0,-1 2 0 0,1 0 0 0,1 0-160 0,0 0-48 15,-2 3 0-15,3-2 0 0,1 0-128 16,-2-1 0-16,-1 0 0 0,0 0 128 0,-1 0-128 0,2-1 0 15,2-1 0-15,0 0 0 0,0-1 0 0,2 0 0 16,3 1 0-16,2-3 0 0,0-1 0 0,1 1 0 16,-1-1-192-16,2 1 192 0,1-1-288 0,1 0 64 15,0-1 16-15,-3 1 0 0,0 1 208 0,-4 2-144 16,3 0 144-16,-3 1-128 0,0-2 128 0,0 2 0 16,0-1 0-16,0-1 0 0,1 0 0 0,-1 0 0 15,0 0 0-15,3 1 0 0,-1 1 0 0,1 0 144 16,-2 0-16-16,2 1-128 0,-2 0 192 0,-2 0-192 15,-1 0 192-15,-3 1-192 0,0 3 160 0,1 1-160 0,-1-1 128 0,3 3-128 16,-5 2 0-16,3-2 0 0,1-3 0 0,1 2 0 16,2 1 0-16,-1 0 0 0,0 1 0 0,0 0 0 15,0 2 0-15,3-3 0 0,-1-3 0 0,-2 2 0 16,1 1 0-16,-2 1 0 0,0-2 0 0,0-1 0 16,0-1 0-16,-1 1 0 0,0-4 0 0,-1 0 0 15,0-1 0-15,1 0 0 0,1 3 0 0,-1-3 0 16,-1 0 0-16,1-1 128 0,2 0-128 0,-1 1 0 15,1-1 0-15,0 1 0 0,1 1 0 0,-1-1 0 16,-1 2 0-16,-1-1 0 0,-1 2 0 0,-1-3 0 16,-5-1 0-16,2 0 0 0,1-1 0 0,1-1 0 15,0-1 0-15,0-1 0 0,2-1 0 0,1-1 128 16,3-1-128-16,1 1 0 0,0-2 0 0,3 1 0 16,2-3 0-16,2 2 0 0,2 1 0 0,0 1 0 15,-1 0 0-15,3-2-272 0,-1 2 32 0,1-2 16 16,3-2-1904-16,3 3-384 15</inkml:trace>
  <inkml:trace contextRef="#ctx0" brushRef="#br1" timeOffset="73751.46">19923 12425 4607 0,'0'0'400'0,"0"0"-400"0,0 0 0 0,10-5 0 16,-3 0 400-16,0-1 0 0,0 1 0 0,1 0 0 16,-1 0-208-16,1-1-32 0,0 1-16 0,0 0 0 15,2 1-144-15,1-1 192 0,-1-2-192 0,2-1 192 16,3 1-192-16,-1 0 0 0,-1 1 0 0,1 0 0 15,0-2 0-15,-1 3 0 0,-2 1 0 0,0 1 0 16,-1 0 0-16,-1 1 0 0,-9 2 0 0,8 0 0 0,0 1 0 0,-8-1 0 16,8 2 0-16,-8-2 0 15,0 0 384-15,5 6 128 0,0 1 48 0,-2 0 0 0,-3-7 704 0,2 10 144 16,1 1 16-16,-1-3 16 0,-2-8-576 0,0 11-112 16,0-1-32-16,0 1 0 0,0 1-448 0,0-1-80 15,1-1-32-15,0 2 0 0,1 0-160 0,0 1 0 16,0-1 0-16,1-1 0 0,0 0 0 0,0-1 0 15,-3-10 0-15,5 11 0 0,-1-3 0 0,1 0 128 16,-5-8-128-16,9 9 0 0,-1-3 0 0,1-1 0 0,-9-5 0 0,11 1 0 16,0-1 0-16,1-2 128 0,0 0-128 15,0-3 0-15,1-1 192 0,2-1-64 0,0 0 0 16,-1 0 0-16,0-4-128 0,1 1 0 0,1 1 0 0,3-1 0 16,1-1 0-16,0 0 0 0,-2 1-192 0,1 1 192 15,1 3 0-15,-2 0 0 0,-1 3 0 0,-1 1 0 16,-3 1 0-16,-1 2 0 0,-1 0 0 0,-2 1 0 15,-1-1 0-15,-8-1 0 0,8 5 128 0,-1-1-128 16,0 1 160-16,-1 1-160 0,-6-6 192 0,5 7-192 16,1 0 208-16,-1-1-64 0,-5-6-16 0,0 0 0 15,7 7 0-15,0 0 0 0,0-3 0 0,0 1 0 16,-7-5-128-16,9 4 0 0,-2 1 0 0,1-2 128 16,-8-3-128-16,12 2 0 0,1 0 0 0,1 1 128 15,-2-3-128-15,1-2 0 0,2 1 0 0,0-1 0 16,-3 1 0-16,1 0 0 0,1 0 0 0,2 0 0 15,0-1 0-15,0 0 0 0,-1 2 0 0,-1 0 0 0,1-1 0 0,-1 0 0 16,-1 1 0-16,1 0 0 0,2 0 0 0,-4 0 0 16,0 1 0-16,1-1 0 0,0-1 0 0,1 1 0 15,-3 1 0-15,0 0 0 0,2-1 0 0,-2 2 0 16,0 0 0-16,0-1 0 0,-1-1 0 0,0 1 0 16,-2 2 0-16,2 1 0 0,-1-4 0 0,1 2 0 15,-1 0 0-15,0 1 0 0,-9-3 0 0,12 5 0 16,-2-1 0-16,1 2 0 0,-2-2 0 0,0 0 0 15,1 1 0-15,-10-5 0 0,0 0 0 0,10 5 0 16,0 2 0-16,-1-2 0 0,0 0 0 0,-1 0 0 16,-8-5 0-16,11 8 0 0,-1-3 0 0,0 1 0 0,-1-1 0 0,1 0 0 15,0-3 0-15,0 1 0 0,0 1 0 0,-1-1 0 16,1-1 0-16,0 0 0 0,2 1 0 0,-1-1 0 16,1 0 0-16,1 1 0 0,-1-1 0 0,0 1 0 15,-2-1 0-15,0 0 0 0,-1-1 0 0,1 1 0 16,0 1 0-16,1 0 0 0,-2-1 0 0,0 1 0 15,-1 1 0-15,-1-1 0 0,0 1 0 0,1 0 0 16,-8-4 0-16,9 3 0 0,-2 0 0 0,1-1 0 16,1 1 256-16,-2-1-16 0,1 0-16 0,0 0 0 15,0 0-16-15,1 0 0 0,0-2 0 0,0 0 0 16,0 1-208-16,-1 0 144 0,2 0-144 0,-10-1 128 16,0 0-128-16,11 2 0 0,0 0 0 0,-1 0 128 15,0 1-128-15,0-1 128 0,-1 0-128 0,1 0 128 16,0 0-128-16,1 2 0 0,0-1 0 0,0 0 0 0,0 1 0 15,1-1 0-15,0 1-192 0,2 0 192 0,-1-1 0 0,1 0 0 16,-2-1 0-16,1 0 0 0,0-2 0 0,2 0 0 16,-1-2 0-16,0 2 0 0,0-1 0 0,1 0 0 15,-1 0 0-15,-1 0 0 0,1 0 0 0,-2 1 0 16,3-1 0-16,-1 1 0 0,-1 0 0 0,3 1 0 16,-2 1 0-16,0-1 0 0,-3 0 0 0,2 2 0 15,1-1 0-15,0 1 0 0,-1-1 0 0,1 0 0 16,1 0 0-16,-1 1 0 0,0-1 0 0,1 1 0 15,-1 0 0-15,0-1 0 0,1 0 176 0,-1 0-48 16,0-2-128-16,2 1 192 0,-3 1 48 0,0 1 0 16,0-1 0-16,-1-2 0 0,-1 0-240 0,2 0 0 0,-2 0 128 0,3 1-128 15,-2-1 0-15,0 0 0 0,-1 0 0 0,0 1 0 16,1 0 0-16,0 0 0 0,1 0 0 16,0 0 0-16,0 1 0 0,2 0 0 0,3 0 0 0,-1 0 0 15,-1-1 0-15,0 0 0 0,3 0 0 0,1 2 0 16,-1-2 0-16,2-1 0 0,1 0 128 0,1 0-128 15,2 0 0-15,-2-1 0 0,0-2 0 0,2 0 0 16,0-1 0-16,0-1 0 0,-1-1 0 0,1 0 0 16,0 1 0-16,2 0 0 0,-1 0-128 0,1-1 128 15,0 1 0-15,1 0 0 0,-2 2 0 0,0 2 144 16,1 0-144-16,-2 1 0 0,-2 0 0 0,-1 2 0 16,-3 1 0-16,0 1 0 0,-2 0 0 0,1 1 0 15,-3 0 0-15,2 1 0 0,-3 0 0 0,0 1 0 16,-1-3 192-16,1 2 0 0,0-1 0 0,0 1 0 15,-1-1-32-15,1 1 0 0,-1 0 0 0,-1 2 0 16,-1 0-160-16,-1 0 0 0,0 1 0 0,0 1 0 16,0 0 0-16,1 1 0 0,-2-1 0 0,-1 0 0 0,2 0 0 0,0 0 0 15,0-2 0-15,1 1 0 0,2 0 0 0,0-2 0 16,-1-1 0-16,2 0 0 0,1-2 0 0,-1 1 0 16,-1-3 0-16,1-1 0 0,-1-1 0 0,0 0 0 15,0-1-192-15,3-1 192 0,0-3-384 0,2-1 64 16,-1-1 0-16,3 0 0 0,0-3-16 0,1 2 0 15,0-1 0-15,1 1 0 0,2 0 208 0,0 0 128 16,1-1-160-16,1 0 160 0,-1 4-176 0,-1 0 176 16,-1 2-192-16,-1 0 192 0,-1-2 0 0,-1 4 0 0,0 1 0 0,-4 1 0 15,-2-2 0-15,-1 1 176 0,-1 1 0 16,0 1 0-16,-1 1 80 0,0-1 0 0,-1 0 16 0,0 1 0 16,0 2-80-16,0 0 0 0,1 2-16 0,0-1 0 15,0 1-176-15,1 1 0 0,0 2 0 0,1-3 0 16,1-1 0-16,1 0 0 0,-2 2-160 0,1 1 160 31,-1-3-576-31,2 2-32 0,-1-1 0 0,0 0 0 16,-1-1-128-16,2 1-32 0,-1-2 0 0,0 1 0 15,1-3 16-15,0 2 0 0,1 1 0 0,1-1-6464 0</inkml:trace>
  <inkml:trace contextRef="#ctx0" brushRef="#br1" timeOffset="109760.26">18361 9703 13823 0,'0'0'608'0,"0"0"128"0,0 0-592 0,0 0-144 0,0 0 0 0,0 0 0 0,0 0 1392 0,0 0 240 16,0 0 48-16,1 9 16 0,-1-9-1120 0,-2 10-208 16,0 0-48-16,0 1-16 0,-1 0-128 0,0 1-32 15,-2 3 0-15,-2 3 0 0,-1 2-16 0,-1 2 0 16,0 0 0-16,-2 4 0 0,0 3 16 0,0 0 0 15,-2 2 0-15,1 1 0 0,2 2-144 0,1 0 0 16,-2 0 0-16,1 1 0 0,0-2 0 0,1 3 0 0,0 3-160 0,0 3 160 16,1-1 0-16,0 2 0 0,1 2 0 0,0 0 0 15,-2-1 0-15,-2 2 0 0,0 0 0 0,0 2 0 16,-1 1 0-16,0 1 0 0,-1 0 0 0,2-1 0 16,3-2 0-16,0-1 0 0,1 2 0 0,1-1 0 15,-1 0 0-15,1 4 0 0,-1 3 0 0,0-2 0 16,2 1 0-16,-1-1 0 0,1-3 0 0,-1 1 0 15,3-1 208-15,-2 0 48 0,0-2 0 0,2 3 0 16,1 2-16-16,1-1 0 0,-1-4 0 0,2 0 0 16,0-1-112-16,0-1 0 0,2-1-128 0,-1 2 192 15,1 0 112-15,1 0 16 0,3 0 0 0,0-1 0 0,1 0 64 0,-1-2 32 16,1-6 0-16,0 2 0 0,-2 2-240 16,2 1-48-16,0 1-128 0,1 0 192 0,0 1-192 0,1 0 128 15,1 0-128-15,1-1 0 0,1-6 240 0,1-2-48 16,2-2-16-16,0 2 0 0,-3-2 272 0,2 2 48 15,0 2 16-15,2 1 0 0,-2-1 176 16,2-1 32-16,1 2 16 0,-1-3 0 0,1-3-208 0,2-1-32 16,-1-3-16-16,1 1 0 0,1-4-160 0,-1 0-16 15,-2 1-16-15,3 1 0 0,0-2-112 0,1 1-32 16,-2-2 0-16,2-1 0 0,0-3 0 0,1-1 0 16,2-3 0-16,0-1 0 0,-2 0 48 0,1-1 16 15,0-1 0-15,2 2 0 0,0-3-48 0,1 0-16 16,-3-1 0-16,0 0 0 0,0-2-16 0,-2-1-128 0,-4 0 192 15,1 0-64-15,-3-1-128 0,1 1 0 0,-2 0 144 0,0-2-144 16,1 0 0-16,-1-1 0 0,-1 2 0 0,0-1 128 16,0-1-336-16,0-1-64 0,1 1-16 0,-2-1 0 31,-2 0-1696-31,1-1-352 0,-1-1-64 0</inkml:trace>
  <inkml:trace contextRef="#ctx0" brushRef="#br1" timeOffset="110064.36">19016 13340 34271 0,'0'0'1520'0,"0"0"304"0,0 0-1456 0,0 0-368 0,0 0 0 0,0 0 0 15,0 0 400-15,0 0 16 0,0 0 0 0,4 11 0 16,1-1-288-16,2 0-128 0,1 2 128 0,3 1-128 0,3 2 0 0,3 0 0 15,1 0 0-15,0 2 0 0,1 0 0 0,-1 2-144 16,0 2 144-16,-2 1 0 0,0 0 0 0,-3 2 0 16,-2 1 0-16,-1 2 0 0,-2-2 0 0,-4 0 0 15,-1-1 0-15,-2 1 0 0,-3-2 320 0,-1 1 32 16,-5 0 0-16,-3 3 0 0,-4 0 32 0,-5 3 16 16,-5 1 0-16,-5 2 0 0,-4 1-256 0,-8 3-144 15,-5 2 160-15,-7 0-160 16,-6 2-1584-16,-14 6-400 0</inkml:trace>
  <inkml:trace contextRef="#ctx0" brushRef="#br1" timeOffset="115818.24">20295 13287 9215 0,'0'0'400'0,"0"0"96"0,0 0-496 0,0 0 0 0,0 0 0 0,0 0 0 15,0 0 2720-15,0 0 448 0,-1 11 96 0,0 2 0 0,0 5-2080 16,-4 4-416-16,3 4-96 0,-1 5-16 0,-3 3-16 0,1 2 0 15,-1 2 0-15,2 1 0 0,1 3-128 0,-2-1-48 16,0-1 0-16,-1-2 0 0,-1-1 32 0,2 1 0 16,1-1 0-16,-1 0 0 0,0-3 16 15,2 0 0-15,0-1 0 0,2-1 0 0,0-4-272 0,0 0-48 16,2-4-16-16,0-2 0 0,0-4-176 0,1-3 160 16,-1-2-160-16,2 0 160 0,-3-3-160 0,0-10-144 15,2 8 144-15,-2-8-208 16,0 0-1504-16,0 0-288 0,0 0-64 0,0 0-9856 0</inkml:trace>
  <inkml:trace contextRef="#ctx0" brushRef="#br1" timeOffset="116097.62">20088 13312 20271 0,'-19'-1'896'0,"7"3"192"0,-1 1-880 0,0 0-208 0,1-1 0 0,1 0 0 16,2 1 1312-16,3-2 224 0,6-1 32 0,0 0 16 16,0 0-1024-16,0 0-208 0,0 0-32 0,0 0-16 15,0 0-304-15,14-5 0 0,1 0 0 0,2 0 0 16,3 1 240-16,2 0-16 0,3-1 0 0,0 2 0 16,0-2-224-16,2 1 176 0,-2 0-176 0,-1 0 160 15,0 2-160-15,2 0 0 0,1 0 0 0,1 1 128 16,-1 1-128-16,1 0-272 0,0 0 64 0,1 2 16 15,1 1-528 1,-2 0-112-16,1 0 0 0,-3 0-6848 0,-5-1-1344 0</inkml:trace>
  <inkml:trace contextRef="#ctx0" brushRef="#br1" timeOffset="116616.99">19848 14364 14735 0,'0'0'640'0,"0"0"160"0,0 0-640 0,0 0-160 0,10 5 0 0,0 0 0 16,1-2 1648-16,1-1 288 0,1-2 64 0,3-1 16 15,2-1-1664-15,2-1-352 0,1-1 0 0,0 0 0 16,2-1 0-16,1-2 0 0,2 0 0 0,-2 0 0 15,-1-1 160-15,0 0 16 0,0 1 0 0,-2-1 0 16,-1 0-176-16,0-1 192 0,-2-2-192 0,1 1 192 16,1 1-192-16,0-2 0 0,-2-3 0 0,1 1 128 15,-1 1-128-15,0-1 0 0,1-1 0 0,0-1 0 16,-3 1 160-16,1-3-160 0,-2 0 192 0,1-1-192 16,-2 2 224-16,-3-2-64 0,-1-1-16 0,0 2 0 0,-3-1 80 15,1 3 16-15,0-1 0 0,-2 2 0 0,1-1 160 0,-1 0 48 16,-2 2 0-16,0 1 0 0,1 1-64 0,-2 2-16 15,-2 2 0-15,-1 7 0 0,0 0-80 0,0 0-16 16,0-7 0-16,0 7 0 0,0 0 208 0,0 0 32 16,0 0 16-16,0 0 0 0,-6 10-208 0,0 2-64 15,1 2 0-15,-1 3 0 0,-3 2-112 0,3 0-16 16,-1 2-128-16,3 2 192 0,-2 2 64 0,2-1 16 16,-2 0 0-16,3-2 0 0,0 0-80 0,0-1-32 15,1-1 0-15,1-1 0 0,0 0-160 0,1-1 0 16,1-1 0-16,0 0 0 0,0-3 0 0,2 0 128 15,-1-1-128-15,1-2 0 0,1-2 0 0,0 0 0 16,-4-9-144-16,4 8 144 16,-4-8-2192-16,9 4-336 0,0-3-64 0</inkml:trace>
  <inkml:trace contextRef="#ctx0" brushRef="#br1" timeOffset="117782.09">20948 13970 6447 0,'0'0'576'16,"0"0"-576"-16,0 0 0 0,0 0 0 0,0 0 2864 0,0 0 464 0,-5-2 80 0,5 2 32 15,-7-4-2240-15,2-1-448 0,-3 0-96 16,1-1-16-16,0 1-256 0,-2-1-64 0,-1 1-16 0,-2-1 0 16,1 2 240-16,0-1 48 0,-1 2 16 0,1 1 0 15,1 1 64-15,-3 1 16 0,1 0 0 0,1 2 0 16,-4 0-240-16,3 3-64 0,0-1 0 0,0 1 0 15,1 2-240-15,0 2-144 0,0 0 160 0,0 2-160 16,0 1 0-16,0 1 0 0,0 1 0 0,1 2 0 16,1 0 0-16,-1 2 0 0,2-1 0 0,-2 2 0 15,1 0 0-15,2 1 0 0,0 0-128 0,-1 1 128 16,1-2 0-16,2 1 0 0,2 0-128 0,1 1 128 16,2-1 0-16,3 4 0 0,0-1 0 0,2-2 0 15,2-3 0-15,2 0 0 0,-3-3 0 0,4-2-160 16,0 0 160-16,1-4 0 0,1-2 0 0,2-3 0 0,0 0 0 0,0-4 0 15,2-2 0-15,0-3 0 0,1-3 192 0,0-4-16 16,2-4-16-16,1-4 0 0,-4-3 288 0,4-3 48 16,1-4 16-16,1-2 0 0,0 0-208 0,0-3-48 15,1-4 0-15,-1-4 0 0,0-4-48 0,0-2-16 16,-2-3 0-16,0-1 0 0,-1 0 64 0,0 1 0 16,-2-1 0-16,-1-3 0 0,1-3-32 0,-1 2 0 15,-1 2 0-15,0 5 0 0,-3 2-224 0,-1 6 144 16,-2 6-144-16,-2 5 128 0,1 5 32 0,-5 3 0 15,1 1 0-15,-2 4 0 0,-1 3 224 0,-2 3 64 16,-2 2 0-16,-1 2 0 0,0 3 160 0,-2 1 32 16,0 3 16-16,-2 2 0 0,0 2-272 0,0 2-48 15,-1 3-16-15,0 4 0 0,-1 2-320 0,0 5 0 0,-1 2 0 0,1 4 0 16,-2 3 0-16,0 5-160 16,0 4 160-16,2 5-208 0,0 4 208 0,2 5-176 0,1 2 176 0,1 0-160 15,3-3 160-15,0-4-160 0,-2-2 160 0,3 0-160 16,1 0 160-16,1-1 0 0,0-2 0 0,2-2-128 15,1 0 128-15,2-2 0 0,-2-3-144 0,3-3 144 16,-1-4-256-16,1-1 0 0,-1-3 16 0,0-1 0 16,-1 0-16-16,1-2 0 0,0-3 0 0,0 2 0 15,1-3 48-15,-1-1 0 0,1-3 0 0,0-2 0 16,2-4 80-16,-1 0 128 0,2-3-208 0,-1-2 80 16,-8-1-16-16,14-5 0 0,-1-3 0 0,0-2 0 15,-2-3 144-15,3-2 0 0,1-2 0 0,-1-2 0 16,0 0 0-16,2-1 176 0,-2 0-176 0,0 0 192 15,0-1-192-15,1 0 0 0,-3-2 144 0,-1 2-144 0,0 3 0 0,-1 0 128 16,-4-1-128-16,0 3 0 0,-2 2 128 16,0 1-128-16,-3 2 128 0,-1 3-128 0,-1 0 272 0,-2 0-16 15,0 2 0-15,3 6 0 0,-5-5 128 0,-1 3 0 16,-2 0 16-16,2 1 0 0,0 2-176 0,-3 2-32 16,2 3-16-16,-1 0 0 0,-1 3-176 0,0 2 0 15,1 2 0-15,-1 4-176 0,1 0 176 0,-1 4-208 16,1 2 80-16,0 0 128 0,0-1-192 0,3 0 192 15,-1-1-192-15,2 0 192 0,2-1-160 0,0 0 160 16,4 0 0-16,0-2-144 0,1 2 144 0,1-3 0 16,2-2-144-16,-1-2 144 0,1-1-288 0,1-1 16 15,-1-1 0-15,3-1 0 16,1-3-1776-16,2-3-336 0,1-2-80 0,1-3-11360 0</inkml:trace>
  <inkml:trace contextRef="#ctx0" brushRef="#br1" timeOffset="118215.87">21639 14045 26495 0,'0'0'1168'0,"0"0"240"0,-9-1-1120 0,9 1-288 0,-8 1 0 0,0-1 0 15,8 0 1328-15,-10 2 208 0,1-1 32 0,9-1 16 16,-9 5-880-16,2 0-192 0,-1 2-16 0,1 0-16 16,1 2-336-16,-2 2-144 0,0 1 128 0,0 2-128 15,-1-1 0-15,0 3 0 0,1 2 0 0,-1 1 0 16,1-2 0-16,0 1 0 0,-1-1 0 0,3 2 0 15,1 0 0-15,3 1 0 0,1-4 0 0,2-1 0 16,2 0-160-16,1-3 160 0,1-2 0 0,1-4-144 0,-6-6 144 0,9 6-160 16,0-3 160-16,1-2-160 15,-1-3-16-15,1-3 0 0,1-3 0 0,2-3 0 0,-2-3 176 0,2-2-208 16,0-1 80-16,1-2 128 0,-2 0 0 0,0 2 0 16,-2-2 0-16,1 1 0 0,-2 1 0 0,-1-1 0 15,-1 0 0-15,0 2 0 0,-2-1 0 0,-1 2 0 16,1 0 0-16,-3 4 0 0,-3 3 128 0,1 8-128 15,0 0 128-15,0 0-128 0,0 0 544 0,0 0 32 16,-4-4 0-16,4 4 0 0,0 0 0 0,-6 8 16 16,2 1 0-16,-1 3 0 0,1 4-432 0,1-1-160 15,-1 0 0-15,1 2 144 0,1-1-144 0,2 2 0 0,0 0 0 0,1 0 0 16,0 0-128-16,2 0 128 0,2 0 0 0,0 0 0 16,1-2-224-16,0-1 32 0,3-3 0 0,1-1 0 31,0-2-720-31,1-3-144 0,-1-1-32 0,2-4-9024 0,2-5-1792 0</inkml:trace>
  <inkml:trace contextRef="#ctx0" brushRef="#br1" timeOffset="119169.11">22452 13891 14975 0,'0'0'656'0,"0"0"144"0,0 0-640 0,0 0-160 0,0 0 0 0,0 0 0 16,0 0 0-16,0 0 0 0,0 0 0 0,0 0 0 16,0 0-320-16,0 0 48 0,0 0 16 0,0 0 0 15,0 0 128-15,0 0 128 0,0 0-192 0,0 0 192 0,0 0 0 0,0 0 0 16,0 0 0-16,0 0 0 0,0 0-240 0,0 0 64 16,0 0 16-16,0 0-5696 15</inkml:trace>
  <inkml:trace contextRef="#ctx0" brushRef="#br1" timeOffset="120050.39">22460 13741 30399 0,'0'0'2704'0,"0"0"-2160"0,0 0-544 0,0 0 0 0,0 0 1152 0,0 0 128 16,0 0 32-16,0 0 0 0,0 0-576 0,0 0-112 16,-1 10-32-16,0 2 0 0,-2 6-336 0,1 5-80 15,-1 7-16-15,-2 6 0 0,2 7-32 0,-3 6 0 16,-1 6 0-16,-1 0 0 0,-1-1-128 0,0 0 0 16,-2-1 0-16,0-3 0 15,0-2-1216-15,-2-3-192 0,1-3-16 0,1-4-9024 16,0-1-1808-16</inkml:trace>
  <inkml:trace contextRef="#ctx0" brushRef="#br1" timeOffset="120269.2">22164 13998 22111 0,'0'0'1968'0,"0"0"-1584"0,0 0-384 0,0 0 0 15,10 3 1152-15,1 0 128 0,0-1 48 0,3 2 0 16,3 0-464-16,2 1-96 0,1-1 0 0,2 1-16 15,1 3-512-15,0 0-112 0,2 0 0 0,-3-1-128 16,1 0-176-16,-2-1-144 0,-1 0-16 0,2-1-16 31,-2 0-480-31,-1 1-80 0,-1 0-32 0,0-1 0 0,-1 0-1392 0,0-1-288 0,3 0-48 16,-3-1-16-16</inkml:trace>
  <inkml:trace contextRef="#ctx0" brushRef="#br1" timeOffset="120556.43">22689 14135 9215 0,'0'0'400'0,"-9"0"96"0,-1 0-496 0,1 1 0 0,1 0 0 0,0 2 0 0,-3-1 3904 0,0 1 704 16,1 1 128-16,-2 2 16 0,-1 1-3088 0,2 2-608 15,0 4-128-15,2 0-32 0,0 1-624 0,2 4-128 16,-1 3-16-16,2 2-128 0,0 3 0 0,2 0 0 16,1 2 0-16,2-2 0 0,3-1 0 0,1-2-144 15,3-2 144-15,2-4-128 0,2-4 128 0,3-3-192 16,3-5 192-16,0-5-192 0,4-4 0 0,-3-3 0 0,0-4 0 15,1-4 0-15,4-2 192 0,-1-3 176 0,-1-2-48 0,-1-1 0 16,0-2 96-16,-2 0 16 0,-4 2 0 0,-1-1 0 16,-1 2-16-16,-1 1 0 0,-4 1 0 0,-1 3 0 15,-3 1 0-15,-2 2 0 0,0 0 0 0,-4 2 0 16,-3 1-32-16,-2 1 0 0,-1 1 0 0,-1 2 0 16,-3 3-336-16,0 2-80 0,2 2-16 0,-2 2 0 31,1 2-1744-31,-1 3-336 0</inkml:trace>
  <inkml:trace contextRef="#ctx0" brushRef="#br1" timeOffset="120934.96">23489 13874 29247 0,'0'0'1296'0,"0"0"272"0,0 0-1248 0,0 0-320 0,0 0 0 0,0 0 0 16,0 0 1136-16,0 0 160 0,0 0 48 0,10 7 0 15,-4 0-656-15,-1 3-128 0,0 1-32 0,-2 2 0 16,-2 3-320-16,1 3-64 0,0 3-16 0,-2 5 0 16,-2 5-128-16,0 1 0 0,-1 3-192 0,-1 1 192 15,0 0-144-15,1 5 144 0,-3 3 0 0,0 7 0 16,0 3-240-16,2-1 64 0,-2-1 16 0,3-7 0 16,0-8-160-16,0-4-48 0,1-5 0 0,2-4 0 31,2-3-848-31,2-2-160 0,0-3-32 0</inkml:trace>
  <inkml:trace contextRef="#ctx0" brushRef="#br1" timeOffset="121168.2">23291 13984 33167 0,'0'0'1472'0,"0"0"304"0,0 0-1424 0,0 0-352 0,10 2 0 0,2-4 0 0,3 0 544 0,2-1 32 16,3 0 16-16,4-2 0 0,5 0-112 0,4-2-32 16,2-1 0-16,2 2 0 0,1-1-320 0,0 1-128 15,1 0 0-15,-2 2 144 0,-3-1-144 0,-4 2 0 16,-1 1 0-16,-7 0 0 16,-1-1-736-16,-1 3-128 0,-1 2-32 0,-2 0-9536 15,-2 1-1904-15</inkml:trace>
  <inkml:trace contextRef="#ctx0" brushRef="#br1" timeOffset="121428.07">23146 14679 6447 0,'0'0'576'0,"10"1"-576"0,4 0 0 0,3-1 0 16,2 0 6080-16,3 0 1120 0,1 0 224 0,2 0 32 15,0-1-5088-15,3 0-1024 0,-3-1-208 0,1 1-48 16,1 0-752-16,1 0-144 0,1 0-48 0,-1 1 0 16,-1 0-144-16,2 1-272 0,0 1 64 0,1 2 16 15,0-1-2496-15,-3 1-480 0</inkml:trace>
  <inkml:trace contextRef="#ctx0" brushRef="#br1" timeOffset="122220.83">24203 14651 6447 0,'-12'-4'576'0,"1"-3"-576"0,0-2 0 0,0-2 0 0,-1-2 5312 0,1-1 960 0,0-2 192 0,0 2 48 16,-1 1-4832-16,1 2-960 15,0 0-192-15,-1 2-32 0,1 1-336 0,1 3-160 0,0 2 160 0,-3 3-160 16,-4 3-192-16,1 5-144 0,-1 3-32 0,0 4 0 31,1 3-48-31,1 2-16 0,0 4 0 0,1 1 0 0,-1 2 224 0,2 2 32 0,2 1 16 0,3 0 0 31,1 2-224-31,5-2-32 0,3-2-16 0,2-4 0 16,1-2-64-16,4-5-16 0,2-3 0 0,1-5 0 16,1-2-176-16,2-5-32 0,1-4-16 0,2-3 0 0,-1-5 736 0,1-4 0 0,0-3 240 0,3-5-64 15,2-6 1040-15,1-1 192 0,3-1 64 0,0-1 0 16,0-1-384-16,-1 0-64 0,1-1 0 0,-3-3-16 16,-3-4-112-16,0-1 0 0,-2-4-16 0,0-3 0 0,0-2-240 0,-1-1-32 15,0 0-16-15,-2 2 0 0,-2-1-144 0,1 3-48 16,-1 1 0-16,0 4 0 0,-1 6-400 0,-1 6 0 15,-2 5 128-15,-3 4-128 0,-1 6 0 0,-3 2 160 16,-2 5-160-16,-2 2 160 0,2 6 0 0,0 0 0 16,-9 0 0-16,0 5 0 0,-1 3-160 0,0 6 0 15,-1 2 0-15,3 6-176 0,-2 2-16 0,1 5 0 16,0 3 0-16,1 2 0 0,-1 1 48 0,0 1 0 16,0 1 0-16,0 3 0 0,-2 4 16 0,3 4 0 15,0-1 0-15,-1 2 0 0,1 1 128 0,0-4-160 16,1-4 160-16,1-4-160 0,3-2 32 0,1-2 0 15,2-2 0-15,0-3 0 0,0 0-80 0,2-2-16 0,1-2 0 16,1-3 0-16,0-5 32 0,4 0 0 0,-2-3 0 16,3-2 0-16,1-3-64 0,0-2 0 15,0-3 0-15,2-1 0 0,0-3 256 0,0 0 0 0,0-3 0 0,-1-3 0 16,1-1 128-16,3-3-128 0,0-3 192 0,1-4-192 16,2-3 256-16,-1-1-64 0,-3-1-16 0,2-1 0 15,2-1-176-15,-4 1 192 0,1 1-192 0,-2 1 192 16,-1 1-64-16,-2 2-128 0,-3 0 192 0,-1 2-64 15,-2 1 0-15,0 3-128 0,-4 1 192 0,0 2-64 16,-4 2 128-16,1 1 32 0,-1 2 0 0,-2 0 0 16,-2 1 160-16,-1 2 48 0,0 1 0 0,-1 3 0 15,0 2-352-15,-1 1-144 0,0 3 128 0,0 2-128 16,2 2 0-16,1 2 128 0,1-1-128 0,-1 2 0 16,1 2 0-16,0 1 0 0,2 2 0 0,2 1-176 0,-1 0-16 0,3 1 0 15,1 2 0-15,2-1 0 16,0-1-288-1,2-2-64-15,2-3-16 0,0-3 0 0,2-2-448 0,0-2-80 0,-2-3-32 0,2-3 0 16,3-3-2032-16,1-3-416 0</inkml:trace>
  <inkml:trace contextRef="#ctx0" brushRef="#br1" timeOffset="122657.71">24832 14692 23663 0,'0'0'1040'0,"0"0"240"0,7-8-1024 0,-1 0-256 16,-1 1 0-16,1-1 0 0,-5-1 1280 0,1 1 224 15,-2 8 32-15,0-8 16 0,0 0-736 0,0 8-160 16,-3-9-16-16,-1 3-16 0,1 0-192 0,3 6-48 16,-6-4 0-16,6 4 0 0,-9-1-64 0,0 3-32 0,-1 1 0 0,0 1 0 15,1 3-32-15,-2 2-16 0,0 1 0 0,1 1 0 16,0 0-80-16,-1 2-16 0,1 2 0 0,4 2 0 16,-2 0-144-16,4 2 0 0,-1 2 144 15,2 0-144-15,0-1 0 0,1-2 0 0,2-1 0 0,2-2 0 16,1-1 0-16,0-2 0 0,0-2 0 0,1-2-128 15,1-1-48-15,-5-7 0 0,9 4 0 0,1-1 0 16,-1-5 176-16,1-2-160 0,2-4 160 0,0 0-160 16,0-3 160-16,-1-2 0 0,0-1 0 0,-1-1 128 15,2-3-128-15,-1-1 128 0,-1 1-128 0,-1 0 128 16,-1 2-128-16,-2 0 0 0,2 2 128 0,-3 2-128 16,1 2 192-16,-2 1-16 0,2 1-16 0,-6 8 0 15,0 0 176-15,7-7 48 0,-7 7 0 0,8-6 0 16,-8 6-160-16,10-2-32 0,-10 2 0 0,0 0 0 15,0 0-64-15,11 7 0 0,-1 1-128 0,-5 5 192 0,1 0-192 0,-1 2 144 16,-1 3-144-16,-1 2 128 0,1 2-128 0,2 1 128 16,-1 0-128-16,1-1 128 0,-1-1-128 0,3 0 0 15,0-3 0-15,1 1 0 0,-1-1-128 0,2-2-64 16,1 1-16-16,1-1 0 16,2-2-1344-16,-2-3-272 0,2-3-48 0</inkml:trace>
  <inkml:trace contextRef="#ctx0" brushRef="#br1" timeOffset="122761.21">25299 14857 23951 0,'0'0'2128'0,"0"0"-1696"0,-3-8-432 0,0 1 0 0,3 7 1232 0,-1-9 176 0</inkml:trace>
  <inkml:trace contextRef="#ctx0" brushRef="#br0" timeOffset="208178.39">17823 4583 28559 0,'-16'-4'2544'0,"-4"1"-2032"16,-3 1-512-16,-1 1 0 0,-2 0 672 0,1 2 32 15,-1 1 16-15,-1 0 0 0,0 4 128 0,-1 0 32 16,-2 2 0-16,1 3 0 0,-1 2-432 0,-2 1-64 16,-2 1-32-16,-2 2 0 0,-2 3-352 0,-2 2 0 15,0 2 0-15,2 1 0 0,0 0 0 0,3 1 0 0,2 3 0 0,2 2 0 16,1 1 0-16,2 3 0 0,0 2-144 0,1 4 144 16,-2 2-144-16,1 1 144 0,0 1-192 0,1-2 192 15,-1 1-208-15,3 2 64 0,2 2 16 0,1 2 0 16,-2 2 128-16,3 0 0 0,4 2 0 0,2-2 0 15,2-3 0-15,2 1 0 0,2 1 0 0,1 0-128 16,3 2 128-16,2 1 0 0,4 0 0 0,4-2-128 16,1-2 128-16,3-1 0 0,3-3 0 0,4 3-128 15,4 3 128-15,2 1 0 0,1-2 0 0,3 1 0 16,4-2 0-16,4-2 0 0,0-3 0 0,1 0 0 16,0 1 144-16,1 1-144 0,0 0 192 0,3 0-192 15,1 1 176-15,4-2-176 0,2-2 160 0,6-2-160 16,0-2 144-16,-1 1-144 0,-1 1 128 0,2 1-128 15,-1 2 128-15,5 0-128 0,3-3 0 0,3 2 128 16,3 1-128-16,0-5 0 0,-3-2 0 0,0 0 128 16,1 1-128-16,2 0 0 0,3 3 0 0,0 0 0 0,0 0 128 0,-4 0-128 15,0-1 0-15,3 2 128 0,0-2-128 0,3-1 0 16,0-2 0-16,-1 2 0 0,-5 0 0 0,2 3 0 16,0-1 0-16,2 0 0 0,6 1 0 0,-2 0 208 15,-4-1-48-15,1-3-16 0,2-3 112 0,1 0 0 16,2-1 16-16,-2-1 0 0,-1 1-96 0,0 0-32 15,-1 1 0-15,2-1 0 0,4-2-144 0,0 1 0 16,-2 1 144-16,-5-1-144 0,-3-2 128 0,3-3-128 16,5-4 128-16,1 0-128 0,1 2 144 0,-5 1-144 15,-5-1 192-15,1-1-192 0,2 0 208 0,1 1-64 0,2-1-16 16,-3 0 0-16,-3-3 80 0,2-1 16 0,-1-1 0 0,6-2 0 16,4 0 32-16,-5-2 16 0,-5-3 0 0,1-2 0 15,-1-1 96-15,2-1 16 0,2-5 0 0,-1 0 0 16,-3-3-224-16,0-2-32 0,-1-2-128 0,3-3 192 15,3-3-64-15,1-3 0 0,1-2-128 0,-2-3 192 16,-3-5-64-16,4-2-128 0,4-1 176 0,0-4-176 16,1-1 160-16,-4-2-160 0,-2-1 128 0,1 0-128 15,1-1 128-15,1 1-128 0,-1 1 128 0,-5-2-128 16,-4-5 0-16,0-2 128 0,0 1-128 0,-1-4 0 16,-2-2 160-16,-1 1-160 0,-4 2 192 0,-3 3-192 15,-6 0 160-15,-1-1-160 0,-1-2 128 0,-2-2-128 16,0-1 256-16,-2-1-48 0,0-1 0 0,-2 0 0 0,-3 1 16 15,-2 2 0-15,-5 2 0 0,-3-4 0 0,-4-3-16 16,-1-4 0-16,-2-2 0 0,1 0 0 0,-3-1-16 0,-1 1 0 16,-2 0 0-16,-2 0 0 0,-2 0-32 0,-1-3-16 15,-2-3 0-15,-4 1 0 0,1-2-144 0,-5 3 192 16,-1 1-192-16,-4 0 192 0,-1-4-192 0,-4 1 128 16,0-2-128-16,-1 3 128 0,-5 0-128 0,2 4 0 15,-3 3 144-15,-2-3-144 0,-1-3 0 0,-3-3 144 16,-2 0-144-16,-6 1 0 0,-2 4 144 0,-5 3-144 15,-2 2 0-15,-1-2 144 0,0 0-16 0,2-2-128 16,-2-1 192-16,3 2-64 0,-2 3 48 0,-1 2 0 16,-3-3 0-16,-4-1 0 0,-4-3-32 0,0-1 0 15,-1-2 0-15,1 2 0 0,1 3-144 0,2 3 160 0,-2 4-160 0,-3-1 160 16,-7-3-160-16,-1 0 0 0,-2-1 144 16,4 3-144-16,0 0 0 0,-1 3 0 0,-5-1 0 0,-4 3 128 15,-2 0-128-15,-1 0 0 0,3 1 0 0,2-1 0 16,1 0 0-16,-5 3-128 0,-3 1 128 0,-1 4 0 15,-2 3 0-15,3 2 0 0,3 0 0 0,-2 1 0 16,-4-1 0-16,1 2 0 0,0 0 0 0,1 1 0 16,4-1 0-16,-3 0 0 0,-4-1 0 0,-2 2 176 15,2 1-176-15,2 1 0 0,2 3 0 0,-2 2 128 16,-3 1-128-16,2 3 0 0,2 2 0 0,0 2 0 16,-4-1 0-16,-3 1 0 0,-4 2 0 0,5 1 0 15,5 0 0-15,-5 2 0 0,-7 1 0 0,1 1 0 16,1 0 0-16,4 3 0 0,4 1 0 0,-3 1 0 15,-5-1 0-15,1 4 0 0,2 2 0 0,0 0 0 16,2 1 0-16,-3 4 0 0,-5 2 0 0,3 1 0 16,3 0 0-16,-2 2 0 0,-4 1 0 0,0 7 0 0,-1 6 0 15,2 5 0-15,2 2 0 0,-6 4 0 0,-6 7-176 0,3 7 176 16,3 5-128-16,-8 8 128 0,-8 6-288 0,-1 13 32 16,-1 14 0-16,-8 11 0 15,-7 10-1728-15,-5 16-320 0,-2 19-80 0</inkml:trace>
  <inkml:trace contextRef="#ctx0" brushRef="#br2" timeOffset="-199787.98">19894 9021 4607 0,'0'0'400'0,"-9"0"-400"0,-4 1 0 0,5-1 0 16,-4 0 3456-16,1 2 624 0,1 2 112 0,-1-2 32 15,-1 0-3200-15,1 1-640 0,-2 1-128 0,0-2-32 16,0-1-32-16,-1 1-16 0,-1 0 0 0,0 2 0 15,-3-1-32-15,-1 0 0 0,-4 0 0 0,1 0 0 16,-3 1 256-16,-1 1 48 0,-2-1 16 0,0 2 0 0,0 0-64 0,-1 1-16 16,0 3 0-16,-1 0 0 0,1 1-16 0,1 2-16 15,-2 0 0-15,0 1 0 0,-2 1-96 0,-2 0-32 16,-3 0 0-16,1 2 0 0,-1-1 32 0,-1 2 0 16,2 2 0-16,0 2 0 0,2 3-256 0,-3 0 144 15,0 2-144-15,2 0 128 0,-3 3 48 0,-1 2 0 16,-2 1 0-16,-1 1 0 0,-2-1-176 0,3-1 160 15,4 2-160-15,0-2 160 0,1-1-32 0,1 2 0 16,-1 1 0-16,1 2 0 0,0 0 32 0,-2 4 0 16,0 2 0-16,-2 2 0 0,-1 1-160 0,3-2 0 15,1 0 0-15,0 0 128 0,1-2-128 0,0 3 0 0,4 2 0 0,-2 3 0 16,0 3 0-16,-2-1 192 0,0 1-192 0,-2-1 192 16,1-3-64-16,1 2-128 0,4 0 192 0,-1 2-64 15,-1 0 64-15,2 0 16 0,3 2 0 0,3-1 0 16,2-2-16-16,0-2-16 0,0 1 0 0,3 0 0 15,0 1-48-15,3 2-128 0,-1 1 192 0,1-2-64 16,1 0-128-16,2-1 0 0,-1-2 144 0,2 2-144 16,1-1 0-16,1 2 0 0,0 0 0 0,1 1 128 15,2-1-128-15,2-1 128 0,-1-4-128 0,2 3 128 16,-1 0-128-16,3 2 0 0,1 1 0 0,1 1 0 16,1 1 0-16,0-3 0 0,2-4 0 0,2 0 0 15,0 2 0-15,1 2 128 0,2 0-128 0,0 4 0 16,2 3 0-16,2-4 0 0,1-4 0 0,1-2 128 0,1-4 0 0,2 2 0 15,-2-1 0-15,4 3 0 0,0 0 0 0,1 1 0 16,5-1 0-16,-1-1 0 0,1-8-128 0,2 1 0 16,4 0 128-16,-1 2-128 0,4 2 0 0,2 1 144 15,2 0-144-15,1 3 0 0,0-2 144 0,1-1-144 16,-2-2 0-16,1-3 144 0,-1-3-144 0,0 4 0 16,1 0 0-16,0 1 128 0,1 1-128 0,5 0 0 15,3 0 0-15,1-2 0 0,0-1 0 0,-1-3 128 16,-2-4-128-16,2 1 0 0,2-1 176 0,1 0-48 15,3 0-128-15,2 0 192 0,1-1-192 0,-1 2 176 16,-2-2-176-16,4 0 160 0,-2-2-160 0,5 0 192 16,2-1-192-16,2-3 192 0,0 0-192 0,-3-1 128 15,0 1-128-15,-1 0 128 0,3 0-128 0,3-1 0 0,6 0 144 0,-4 1-144 16,-4-1 0-16,2 2 144 0,2-3-144 0,3 1 0 16,4 0 160-16,0-2-160 0,0 1 128 0,-4-3-128 15,-1-1 128-15,4-1-128 0,6-1 0 0,-1-1 128 16,-1 0-128-16,-2-1 0 0,-4 1 0 0,4 0 128 15,4-3-128-15,-3 2 0 0,-3 2 0 0,2 0 0 16,2-1 0-16,3-1 128 0,1 0-128 0,-3 0 0 16,-4 0 128-16,1-1-128 0,3 1 0 0,0 0 128 15,1 2-128-15,-2-1 160 0,-3-1-160 0,-1 1 160 16,1-2-160-16,2 1 192 0,3-3-192 0,-1-1 192 16,-5 1 48-16,0-2 16 0,-1 0 0 0,3-1 0 15,4-1-64-15,-3 1 0 0,-6-1 0 0,4 2 0 16,-2-2-48-16,0 0-16 0,2-2 0 0,-2 2 0 0,-3 2-128 0,0-1 128 15,-1-1-128-15,2 0 128 0,3 0 0 0,-2-1 0 16,-3 0 0-16,-2-1 0 0,-4 0-128 0,0 1 0 16,3-1 0-16,3-1-176 0,0 1 176 0,-2-2 0 15,-8-2 0-15,1-1 0 0,3 2 0 0,-3-3 0 16,3-1 0-16,-2-1 128 0,1 0-128 0,-6-1 0 16,-4 0 0-16,-1-1 0 0,-1-1 0 0,3-1 128 15,1-3-128-15,0 1 0 0,-1-2 0 0,-3 0 0 16,-5 0 0-16,-2-3-128 15,0-2-400-15,-1-1-80 0,-2-1-16 0,2-3-16912 0</inkml:trace>
  <inkml:trace contextRef="#ctx0" brushRef="#br2" timeOffset="-198702.5">19227 9116 7359 0,'-2'-13'320'0,"0"5"80"0,1-2-400 0,1 1 0 0,0 1 0 0,0 2 0 16,0 6 3520-16,1-8 640 0,2 0 112 0,1 2 16 15,0-1-2784-15,3 2-560 0,2-1-112 0,1 1-32 16,1-1-416-16,1 2-64 0,3-2-32 0,3 0 0 16,2-2-288-16,2 0 0 0,1 1 128 0,2-1-128 15,3 0 192-15,0 1-32 0,1 0 0 0,3 0 0 16,2 1 48-16,0-1 16 0,0 3 0 0,1-2 0 15,-1 0-32-15,1-1 0 0,2-1 0 0,-1 0 0 16,3-2-16-16,0 0-16 0,2 0 0 0,4 1 0 16,3 2 64-16,1 1 16 0,-2 0 0 0,0 0 0 15,0-3-96-15,0 0-16 0,0 0 0 0,5 2 0 16,-2-1 0-16,4 1 0 0,3 2 0 0,-5-2 0 0,-3-3-128 0,-1 2 160 16,1 0-160-16,0 1 160 0,3 2-160 0,1-1 192 15,-1 0-192-15,1 1 192 0,-1 2 32 0,-2 1 16 16,0 0 0-16,2-1 0 0,-1 1-32 0,4 1 0 15,3 0 0-15,-3 1 0 0,-3 0-16 0,-1 1 0 16,-2 0 0-16,1 0 0 0,-1-1 32 0,1 1 0 16,1 0 0-16,0 1 0 0,2 0-224 0,0 0 144 15,-4-1-144-15,1 1 128 0,-3 0-128 0,3 1 0 16,2-1 0-16,3-1 0 0,4 0 0 0,-2 1 0 0,-1 0 144 0,-5 1-144 16,-1-1 144-16,2 0-144 0,1 1 192 0,-2 1-192 15,1 0 144-15,2-1-144 0,0 0 0 0,-3 0 144 16,-5 5 0-16,2-3 0 0,-1-2 0 0,1 1 0 15,1 0 176-15,2 0 48 0,1 3 0 0,-3-1 0 16,-2-2-48-16,0 1-16 0,-3 1 0 0,-2 1 0 16,1-2-64-16,1 1-16 0,3-1 0 0,0 2 0 15,1 0-80-15,-2 2-16 0,-3 0 0 0,-1 1 0 16,-4 0-128-16,-1 2 128 0,0 1-128 0,2-2 128 16,0 0-128-16,1 0 0 0,1 2 0 0,-1 0 0 15,1 1 128-15,0 0-128 0,-2 0 0 0,-1 2 128 16,-5-1-128-16,2 3 128 0,-1 0-128 0,0 0 128 15,0-2-128-15,2 1 0 0,0 1 0 0,1-1 0 16,-2 1 0-16,1 2 0 0,-6-1 0 0,2 0 0 16,-2-2 0-16,-2 0 0 0,-2 3-144 0,-1 2 144 15,1 1-512-15,-3 2 16 0,-2 2 0 16,1 1 0-16,-5 4-80 0,4 5 0 0,-2 0-16 0,-1 3 0 16,1-1-1264-16,-1 5-256 0,0 2-64 0,-1 5-11952 15</inkml:trace>
  <inkml:trace contextRef="#ctx0" brushRef="#br2" timeOffset="-141747.33">18055 9919 6447 0,'-11'2'576'0,"-3"4"-576"0,-3 1 0 0,1 3 0 15,-4 3 2464-15,-2 3 384 0,-2 0 80 0,-4 3 16 16,-5 2-2384-16,-3 2-560 0,-5 0 0 0,-1 1 0 16,-4 3 0-16,0 2 0 0,0 4 0 0,-2 1 0 0,-4 1 0 0,-3 1 0 15,-3 3 0-15,-2 3 0 0,0 2 432 16,3 2 48-16,3 3 16 0,-2 0 0 0,-3-1 16 0,-1 2 16 15,-3 4 0-15,4 2 0 0,0 3 48 0,3-2 16 16,3 0 0-16,1 1 0 0,-1 2 16 0,1 1 0 16,-1 4 0-16,4 1 0 0,3 1-224 0,-1 1-32 15,2-2-16-15,2 2 0 0,2-1-80 0,1 2-32 16,3 2 0-16,0 1 0 0,2-5-96 0,1 3-128 16,1 3 176-16,2 0-176 0,3-2 224 0,2-2-64 15,5-4-16-15,2-1 0 0,-1 0-144 0,1 0 0 0,4-2 0 0,2-1 0 16,2-3 0-16,2-4 0 0,0-4 0 0,2-5 0 15,2-3 0-15,0-4 0 0,1-2-128 0,1-2 128 16,2-6-272-16,1-4 16 0,-1-3 0 0,2-2 0 31,0-6-1472-31,1-4-272 0</inkml:trace>
  <inkml:trace contextRef="#ctx0" brushRef="#br2" timeOffset="-141429.89">15736 12283 27647 0,'0'0'2448'0,"-6"6"-1952"0,-3 0-496 0,1 2 0 16,3 0 304-16,0 6-48 0,3 2 0 0,2 2 0 16,0-1-256-16,0 5 0 0,-1 4 0 0,1 3 0 0,0 2 0 15,2 3-144-15,1 4 144 0,0 2 0 0,2 4 0 0,1 0 0 16,-1 0 0-16,2 1 0 0,-2 2 0 15,1-2-128-15,-2-1 128 0,1 1 0 0,-1-2 0 0,1-2 0 16,0 0 0-16,1-1 0 0,-2-3 0 0,1-3 0 16,1-4 0-16,-1-1 0 0,1-3 0 0,2-4 0 15,2-2 0-15,-1-5 0 0,2-4 0 0,-1-3 0 16,-2-5 0-16,2-2 0 0,2-5 144 0,2-7 16 16,3-7 0-16,2-4 0 0,3-4 32 0,3-9 16 15,2-9 0-15,4-10 0 0,3-8-208 0,5-3-160 16,-1-4 32-16,5-9-12912 0</inkml:trace>
  <inkml:trace contextRef="#ctx0" brushRef="#br2" timeOffset="-140528.4">14193 14355 24815 0,'0'0'1088'0,"-3"8"256"0,-2 1-1088 0,1 2-256 15,0 2 0-15,-1 3 0 0,2 3 896 0,1 3 112 0,0 4 16 0,-2 3 16 16,1 1-176-16,0 2-32 16,-2 1-16-16,0 3 0 0,-1 2-288 0,-1 5-48 0,-1 2-16 0,0 2 0 15,0 0-224-15,0-1-48 16,-2-2-16-16,0-2 0 0,0-4-176 0,0 1 0 0,1-1 144 0,0-1-144 16,0-4-176-16,1-2-96 0,0-3-32 0,2-4 0 31,-5-1-2384-31,0-6-496 0</inkml:trace>
  <inkml:trace contextRef="#ctx0" brushRef="#br2" timeOffset="-140329.31">13772 14393 34719 0,'0'0'1536'0,"0"0"320"0,0 0-1472 0,6-7-384 0,3 0 0 0,4 2 0 0,5-2 256 0,4 2 0 15,3-1-16-15,4 2 0 0,3-3 48 0,0 3 16 16,-1-1 0-16,2 2 0 0,2 0-176 0,-1 2-128 16,0 1 192-16,-1 2-192 0,0 0 0 0,-1 1 0 15,-2 2 0-15,-1 0-192 16,-1 2-608-16,-2 2-112 0,-2 0-32 16,-1 0 0-16,-2 2-2000 0,-2 3-384 0,-4-1-96 0,-4 3-16 0</inkml:trace>
  <inkml:trace contextRef="#ctx0" brushRef="#br2" timeOffset="-140110.16">13502 15477 27647 0,'-11'5'2448'0,"1"-1"-1952"0,2-1-496 0,8-3 0 15,0 0 896-15,0 0 96 0,0 0 16 0,8 1 0 16,2-3-880-16,6-1-128 0,2-2 0 0,6-3-160 15,1-3 160-15,3-4-128 0,3 0 128 0,2-2-128 16,0 0-32-16,2 1 0 0,0 0 0 0,0 1 0 31,2 1-736-31,-2 3-160 0,2 4-32 0,-4 0 0 16,1 3-576-16,-3 1-112 0,0 2-16 0</inkml:trace>
  <inkml:trace contextRef="#ctx0" brushRef="#br2" timeOffset="-139628.63">14544 15062 17503 0,'0'0'768'0,"-8"-4"176"0,1 0-752 0,-1-1-192 0,0 0 0 0,1 0 0 16,-6 0 2208-16,4 0 416 0,0 2 64 0,-3 0 32 16,-4 0-1216-16,2 1-240 0,-3 2-48 0,1 2-16 15,-2 0-544-15,-1 2-96 0,-1 2-32 0,-1 2 0 16,-2 3-208-16,1 3-32 0,0 1-16 0,0 4 0 15,0 3-144-15,1 2-128 0,1 2 144 0,1 1-144 16,3 0 0-16,2 0 0 0,1-3 0 0,4-1 0 16,1-3 0-16,5-4-128 0,3-3 128 0,3-2 0 15,3-4-256-15,5-4 64 0,2-3 16 0,2-3 0 16,0-5-96-16,5-4-32 0,0-4 0 0,1-4 0 16,0-1 304-16,1-2-192 0,-2-2 192 0,-1-1-160 15,1-1 160-15,-1 2 0 0,-2-1 0 0,-1 3 0 0,-3 0 0 16,-2 1 0-16,1 0 0 0,-1 1 0 0,-1 0 0 0,0 1 0 15,-1 2 0-15,-2 1 0 0,0 2-240 0,-3 1-16 16,0-1 0-16,1 4 0 16,2 1-832-1,2 0-192-15,-1-1-16 0,5 3-7248 0,-1 0-1440 0</inkml:trace>
  <inkml:trace contextRef="#ctx0" brushRef="#br2" timeOffset="-139311.88">15096 14367 25215 0,'0'0'1120'0,"-7"0"224"0,-3 0-1072 0,1 4-272 0,-1 0 0 0,0 3 0 15,0 0 1456-15,0 3 224 0,0 3 48 0,0 4 16 16,1 2-880-16,-1 3-176 0,0 2-48 0,0 5 0 15,-1 4-384-15,1 3-96 0,1 1-16 0,1 4 0 16,-4 3 16-16,1 2 0 0,0 1 0 0,1 4 0 16,-1 1 32-16,2-3 16 0,1-3 0 0,-1 2 0 15,1-3-208-15,1 1 176 0,-2-1-176 0,2 0 160 16,3-2-160-16,-1-1 0 0,2-3 0 0,0-2 0 16,0-5 0-16,0-5-176 0,0-5 16 0,1-2 0 15,1-4-912 1,-1-4-176-16,-1-3-32 0,3-9-8448 0,0 0-1664 0</inkml:trace>
  <inkml:trace contextRef="#ctx0" brushRef="#br2" timeOffset="-139078.75">14462 14763 11967 0,'-8'-18'1072'0,"2"5"-864"0,1 0-208 0,0-1 0 0,2-1 3088 0,2-2 576 15,5 2 112-15,3 0 32 0,0 1-2384 0,4 1-464 16,4 1-112-16,4 0-16 0,2-3 0 0,3 2-16 15,3 0 0-15,3 0 0 0,2-2-144 0,0 2-32 16,1-1 0-16,2 1 0 0,0 0-256 0,4-1-48 16,0 1-16-16,2 2 0 0,-2 1-320 0,0 1 144 15,2 1-144-15,-2 1 0 0,1 3 0 0,-3 1 0 16,0 2 0-16,-3 1-144 16,0 3-400-16,-1 2-80 0,1-1-16 0,-3 1 0 15,-3 1-544-15,1 2-112 0,-3 0-32 0</inkml:trace>
  <inkml:trace contextRef="#ctx0" brushRef="#br2" timeOffset="-138544.66">15599 15071 17503 0,'0'0'1552'0,"3"-9"-1232"0,1 1-320 0,-1 0 0 0,0 0 1728 0,0 1 304 15,0-2 48-15,-1 1 16 0,-2 0-992 0,-1 1-192 16,-1-1-32-16,-2 1-16 0,0 1-512 0,-3-1-96 15,-2 1-32-15,-2 0 0 0,-1 2-224 0,-2 0 128 16,-1 1-128-16,-3 3 0 0,-1 2 0 0,0 2-240 16,-3 0 32-16,0 4 0 0,2 2-48 0,3 1 0 15,2 0 0-15,2 1 0 0,-1 0 0 0,3 1-16 16,4 0 0-16,1-1 0 0,3-2 128 0,1 1 144 16,1 1-208-16,3-1 80 0,2 0 128 0,3-1 0 0,2 0 0 0,-1 0-128 15,1-1 272-15,0 0 64 0,3-1 16 0,2 1 0 16,2-1-32-16,0 1 0 0,1-1 0 0,-1 1 0 15,1-1-192-15,0 1 144 0,-1-2-144 0,-2 2 128 16,0 0-128-16,0 0 0 0,-1 1 0 0,-3-1 0 16,-3-2 256-16,0 2-16 0,-1 1-16 0,-3 0 0 15,-1 0 176-15,-2 0 48 0,-1 1 0 0,-2 0 0 16,-2 0 32-16,-2 0 16 0,-3 0 0 0,-1 0 0 16,0 0-240-16,-6 0-64 0,0 0 0 0,-4-1 0 15,0-2-352-15,0 0-80 0,-1-1-16 0,0-2 0 16,1 0-560-1,0-2-112-15,0-2-32 0,1-1-12176 0</inkml:trace>
  <inkml:trace contextRef="#ctx0" brushRef="#br2" timeOffset="-137891.71">15855 14981 29487 0,'0'0'2624'0,"-5"9"-2112"16,-1 2-512-16,2-1 0 0,-1 0 1664 0,3 1 240 16,1 5 32-16,0 2 16 0,-4 3-1520 0,-1 3-304 15,-1 3-128-15,0 4 0 0,-2 2 0 0,-1 1-160 16,0 0 0-16,1 2 0 16,-1-1-224-16,3-1-64 0,0-3 0 0,3-4 0 15,-2-3 0-15,3-3 0 0,1-3 0 0,1-3 0 16,-2-4 0-16,3-11 0 0,0 0 0 0,0 8 0 15,0-8 16-15,0 0 0 0,0 0 0 0,9-10 0 16,0-5-16-16,1-6-16 0,2-7 0 0,2-4 0 0,2-4 64 0,-1-1 16 0,1-1 0 0,0 2 0 31,2 0-64-31,-1 2 0 0,0 2 0 0,-1 3 0 0,-1 3 448 0,-2 3 0 0,-1 2 0 0,-1 3 128 16,-2 3 464-16,-3 3 112 0,-1 2 0 0,-2 3 16 16,-3 7 288-16,0 0 48 0,0 0 16 0,0 0 0 15,0 0-144-15,0 0-32 0,-2 14 0 0,0 4 0 16,-2 2-576-16,-1 3-112 0,-2 3-16 0,-2 6-16 15,3 4-176-15,-2 3 0 0,-2 2 0 0,-1 4 0 16,0 3 0-16,-1-1-144 0,-2-1 144 0,1-1 0 0,-2 0 0 0,2 1-128 16,2 1 128-16,-2 2 0 0,-4-1 0 0,2 0 0 15,1-1 0-15,-1-4 0 0,3-6 0 0,-1-2 0 16,0-2-128-16,0-2 128 0,-1-5-208 0,0 0 16 16,2-3 0-16,-2-5 0 15,2-1-512-15,-2-4-112 0,1-2-16 0,0-2 0 16,0-5-64-1,0-1 0-15,-2-5-16 0,1-2 0 0,1-3 704 0,-3-2 208 0,2-5 0 0,1-1 0 0,2-4 0 0,1-2 240 16,2-2-16-16,1 0 0 0,1 0 112 0,2-2 32 16,-1-3 0-16,5 1 0 0,1-2 96 0,4 1 32 15,1-1 0-15,3 1 0 0,2 3-128 0,4 1-32 0,1 2 0 0,3-1 0 16,2 0-64-16,2 1-16 0,0 1 0 0,4 0 0 16,2 0-80-16,1 1-32 0,0 2 0 0,2-1 0 15,2 0-144-15,1 0 0 0,-2 1 0 0,2-1 0 16,1 0-256-16,0 0-96 0,0-1-16 0,-3 0 0 31,0-1-2240-31,-3 1-448 0</inkml:trace>
  <inkml:trace contextRef="#ctx0" brushRef="#br2" timeOffset="-137261.26">16509 14918 24879 0,'0'0'2208'0,"-9"-1"-1760"0,-3-1-448 0,2 0 0 15,0-1 1968-15,-1-1 304 0,-1 2 64 0,-1 0 16 16,-2 0-1408-16,-1 1-288 0,-2 1-48 0,0 2-16 16,-3 3-768-16,3 3-144 0,-1 1-48 0,0 2 0 31,-2 3-336-31,1 3-64 0,2 0 0 0,3 2-16 0,1 0 416 0,1-1 96 0,2 2 16 0,3-2 0 15,-1-2 256-15,2 2 0 0,3-1-128 0,4 0 128 16,1-2 0-16,2 0 0 0,2-2 0 0,1 0 0 16,3 0 0-16,2-1 256 0,1-1-64 0,2 0 0 0,2-1-48 0,1 0-16 15,2 0 0-15,-1-1 0 0,-2 0-128 0,2-1 0 16,-1 0 0-16,2 1 0 0,0 0 0 16,-2 1 0-16,-1 1 0 0,-2 1 0 0,-2 1 0 15,-2 0 0-15,-2 0 0 0,-3 3 0 16,-2-1 0-16,-3 2 0 0,-4-2 0 0,-1 1 0 0,-4 1 384 0,-2 1 0 15,-4 0 0-15,-4 2 0 0,-3 0-208 0,-1 1-48 16,-1 1-128-16,-3 0 192 16,-3-1-1344-16,0 1-288 0</inkml:trace>
  <inkml:trace contextRef="#ctx0" brushRef="#br2" timeOffset="-136708.76">17737 14743 31903 0,'0'0'1408'0,"0"0"304"0,0 0-1376 0,0 0-336 0,9 6 0 0,-1 2 0 15,0 2 432-15,-3 3 16 0,-1 3 0 0,-1 4 0 16,-3 3-128-16,-1 5 0 0,-2 1-16 0,-1 5 0 15,-3 3-304-15,-1 0-144 0,-6 1 16 0,0 3 0 16,-2 4 128-16,-2 4 0 0,-1 1 0 0,1 3 0 16,-1 1 0-16,1 0 144 0,-2-4-144 0,4-3 0 15,-1-3 0-15,3-1-320 0,-3 0 32 0,3-5 16 32,0-3-2432-32,1-4-496 0,-4 8-80 0,4-15-32 0</inkml:trace>
  <inkml:trace contextRef="#ctx0" brushRef="#br2" timeOffset="-136533.46">17263 15275 11055 0,'0'0'480'0,"0"0"112"0,0 0-464 0,0 0-128 0,0 0 0 0,12-1 0 0,4 1 5120 0,0 0 992 16,2 0 208-16,4 2 32 0,1 0-5008 0,0 1-992 15,-1 2-208-15,3-1-144 0,3-1-192 0,0 3-128 16,1 2-48-16,1-2 0 15,2 1-2576-15,2-1-528 0,0-1-112 0,1-1 0 0</inkml:trace>
  <inkml:trace contextRef="#ctx0" brushRef="#br2" timeOffset="-136226.54">18271 15280 19743 0,'0'0'880'0,"0"0"176"0,0 0-848 0,-5-5-208 0,0 0 0 0,-4 2 0 16,-3 1 1552-16,-2 2 272 0,-4 2 48 0,-2 2 16 15,-2 3-848-15,-1 2-160 0,1 2-48 0,-2 4 0 16,-2 2-464-16,1 4-112 0,3 3 0 0,2 2-16 16,-2 1-240-16,0 1 176 0,2 1-176 0,2-2 160 15,2 0-160-15,0 0-144 0,2 0 144 0,3-1-208 16,2-2-64-16,4-2-16 0,1-4 0 0,4-3 0 31,4-3-144-31,2-3-16 0,3-4-16 0,3-5 0 16,1-6 16-16,3-4 0 0,1-4 0 0,4-5 0 0,-1-4 448 0,2-2 208 0,0-3-16 0,1 0 0 15,0-1 192-15,1-2 16 0,-3-1 16 0,1-2 0 16,-2-1-160-16,1 1-16 0,-2 2-16 0,-3 1 0 16,-1 2-224-16,-3 1 0 0,-4 3 0 0,-1 4 0 15,-3 2-256-15,-2 5-128 16,-4 2-48-16,-4 3-7904 0,1 3-1584 0</inkml:trace>
  <inkml:trace contextRef="#ctx0" brushRef="#br2" timeOffset="-135876.17">19263 15136 12895 0,'0'0'1152'0,"0"0"-928"0,0 0-224 0,0 0 0 15,0 0 5424-15,0 0 1040 0,0 0 192 0,-5 10 64 16,-2 1-5088-16,0 2-1008 0,0 3-208 0,-2 1-32 16,-1 4-544-16,-1 2-96 0,0 1-32 0,-1 5 0 15,-1 3 80-15,-2 2 16 0,1 1 0 0,-1 0 0 16,-3 0 192-16,0-1 0 0,1 0 0 0,1 2 160 15,1 1 32-15,1 1 0 0,1-1 0 0,0 1 0 16,2-4-192-16,2-2 0 16,0-3 0-16,2-2 0 0,1-4-1184 15,1-4-320-15,0-4-64 0</inkml:trace>
  <inkml:trace contextRef="#ctx0" brushRef="#br2" timeOffset="-135622.22">18739 15158 41983 0,'0'0'1856'0,"0"0"384"0,0 0-1792 0,0 0-448 0,0 0 0 0,11 5 0 0,5-2 432 0,0 0-16 16,3 0 0-16,4 0 0 0,2-3-96 0,4-1-32 15,2-2 0-15,3 0 0 0,4 0-288 0,4-1 0 16,4-1 0-16,-2 2 0 15,2 0-512-15,-4 3-192 0,-2 0-64 0,-3 2 0 16,-1 0-352-16,-2 2-80 0,-5 2-16 0,1 2 0 16,-1 1 32-16,-4 3 0 0,-4 2 0 0,-2 0 0 15,-3 0-1040-15,-3 2-208 0,1 3-32 0,-6 4-16 0</inkml:trace>
  <inkml:trace contextRef="#ctx0" brushRef="#br2" timeOffset="-135389.05">18727 15875 32255 0,'-10'7'2864'0,"10"-7"-2288"0,-5 4-576 0,5-4 0 16,0 0 1136-16,0 0 112 0,0 0 32 0,12 8 0 0,3-1-864 0,1-4-160 16,1-2-48-16,2-1 0 15,1 0-208-15,6-1 144 0,-3-1-144 0,3 0 128 0,-1-2-128 0,3 2 0 16,0 0 0-16,0 1 0 0,-1 1 0 0,0 1-256 15,1 2 64-15,1 2 16 16,-2 0-672-16,0 1-144 0,-2-2-32 0,0 1-9376 16,1 0-1888-16</inkml:trace>
  <inkml:trace contextRef="#ctx0" brushRef="#br2" timeOffset="-134991.34">19726 15999 5519 0,'0'0'496'0,"0"0"-496"0,0 0 0 0,-8-2 0 15,2 0 6784-15,6 2 1248 0,-7-3 256 0,2-3 48 16,-4-1-6432-16,1-2-1296 0,-1-1-256 0,1 0-48 31,-1-1-800-31,-1-1-144 0,-1-1-48 0,1 2 0 16,-1 0-240-16,0 3-48 0,0 3-16 0,0 1 0 15,0 4 128-15,0 4 32 0,-2 2 0 0,2 5 0 0,-1 1 416 0,1 4 96 0,1 1 0 0,1 2 16 16,2 1 128-16,4 2 32 0,1 1 0 0,1 0 0 16,1-1 144-16,1 0 0 0,0-1 0 0,3-3 0 0,3-4 448 0,2-1 32 15,2-2 0-15,2-2 0 0,1-3 48 16,2-1 16-16,-2-3 0 0,0-2 0 0,0-1-160 0,-2-2-48 15,0-2 0-15,-1-1 0 0,-1-2-144 16,-2-1-48-16,-1-1 0 0,0-1 0 0,-1-3-144 0,1-1-256 16,-1-1 64-16,1-1 16 15,0-4-2064-15,-3 0-432 16,3-11-80-16,-2 1 0 0</inkml:trace>
  <inkml:trace contextRef="#ctx0" brushRef="#br2" timeOffset="-134742.04">20258 15389 37775 0,'0'0'1664'0,"0"0"368"0,0 0-1632 0,0 0-400 0,0 0 0 0,0 0 0 16,0 11 864-16,0 2 96 0,-2 2 0 0,1 1 16 16,-3 2-624-16,1 3-128 0,-1 1-32 0,0 3 0 15,-3 2-192-15,1 5-160 0,-2 4 32 0,-1 2 0 16,0 3-48-16,2 2 0 0,-4 2 0 0,1 0 0 15,0-2 176-15,0-1-208 0,0-2 80 0,0 1 128 32,0-3-768-32,0 1-48 0,-1-2 0 0,1-3 0 0,2-4-1648 0,0-3-336 15,1-3-64-15,3-7-6528 0,-2-6-1296 0</inkml:trace>
  <inkml:trace contextRef="#ctx0" brushRef="#br2" timeOffset="-134512.15">19932 15400 30463 0,'0'0'1344'0,"0"0"288"0,0 0-1312 0,2-8-320 0,-2 8 0 0,2-6 0 0,-2 6 960 0,6-7 128 16,3 2 32-16,2 1 0 0,1 1-480 0,3 2-112 16,3 0-16-16,4 1 0 0,0 1-240 0,2 0-48 15,2-1-16-15,2 0 0 0,-3-1 64 0,1 0 16 16,3 0 0-16,-1 0 0 0,-1-1-48 0,3 0-16 15,1 1 0-15,-2 2 0 0,0 1-224 0,1 0-240 16,0 3 48-16,0 1 16 16,-2 0-2320-16,-2 2-480 0,0 2-96 0</inkml:trace>
  <inkml:trace contextRef="#ctx0" brushRef="#br2" timeOffset="-133505.32">21264 16002 22111 0,'0'0'1968'0,"0"0"-1584"15,0 0-384-15,1-8 0 0,-1-1 2224 0,0-1 352 16,-1 1 80-16,-1-2 16 0,-1 0-1648 0,-2-2-320 16,-1 0-64-16,-2-1 0 0,-2-1-640 0,0-1-320 15,-3 2 48-15,0 1 0 16,-3 1-304-16,1 2-48 0,-6 2-16 0,1 4 0 0,0 0 336 0,-2 3 64 0,-3 2 16 0,0 3 0 16,-2-1 496-16,2 2 112 0,2 2 0 0,1 2 16 15,1 1 96-15,3 1 16 0,6-3 0 0,0 5 0 16,0-1-192-16,4 0-48 0,4 0 0 0,2 0 0 15,1 0-144-15,3 2-128 0,3 2 192 0,2-1-192 16,0 1 128-16,3-1-128 0,2 1 0 0,1 1 0 16,2-1 0-16,1 1 0 0,-1 1 0 0,2-1 0 15,-1 0 0-15,-1-1 0 0,0 1-144 0,-1-3 144 16,-2-1 0-16,-2 0 0 0,-1 1 0 0,-3 0 0 16,0-1 0-16,-3 1 0 0,-1 1 0 0,0-2 128 15,-2 0 336-15,-4 0 80 0,-3-1 16 0,-2-1 0 16,-2 0-48-16,-1-1-16 0,-4 0 0 15,1-1 0-15,-3-2-304 0,-3-1-64 0,-2 1-128 0,0-2 192 16,0-1-512 0,-1-3-96-16,0-2-32 0,1-1 0 0,-1 0-1568 15,4-4-320-15,2-8-64 0,3-1-11680 0</inkml:trace>
  <inkml:trace contextRef="#ctx0" brushRef="#br2" timeOffset="-133241.01">21576 15625 28559 0,'0'0'2544'0,"0"0"-2032"0,3 9-512 0,-1 2 0 16,-2 2 1808-16,0 0 272 16,0 0 48-16,0 3 16 0,0 2-784 0,-3 3-144 0,-1 2-48 0,1 3 0 15,0 3-720-15,-2 1-160 0,0-1-32 0,-2 2 0 16,-1 2-256-16,0-1 0 0,-2 1 0 0,-1 1 0 15,-1 4-144-15,0-1-96 0,-2-1-16 0,1 1 0 32,-1-1-304-32,0-3-64 0,0-2-16 0,1-4 0 15,0-1-432-15,1-4-80 0,1-7-32 0,0-4-9424 0,1-3-1872 0</inkml:trace>
  <inkml:trace contextRef="#ctx0" brushRef="#br2" timeOffset="-133070.61">21091 16076 11967 0,'0'0'528'0,"0"0"112"0,0 0-512 0,0 0-128 0,0 0 0 0,0 0 0 0,0 0 4736 0,0 0 896 16,9 4 192-16,0 0 48 0,0 0-4784 0,0-2-960 16,-1-2-128-16,2 0-160 15,2-1-1888-15,-1 0-368 0,0 0-80 0</inkml:trace>
  <inkml:trace contextRef="#ctx0" brushRef="#br2" timeOffset="-132357.33">21507 16017 29999 0,'0'0'1328'0,"0"0"272"0,0 0-1280 16,-5 6-320-16,5-6 0 0,-6 5 0 0,2 1 1136 0,-2 0 144 0,1 2 48 0,-1 0 0 15,2-1-736-15,-1 3-144 0,0 2-16 0,-1 4-16 16,1 0-240-16,-2 3-48 0,1 1-128 0,-1 2 192 15,1 2-192-15,1 2 128 0,0 2-128 0,0-2 0 16,1-3 0-16,-1 1 128 0,1-2-128 0,1-4 0 0,1-3 0 0,0-2 0 16,1 0 0-16,1-3 0 15,0-10-160-15,0 0-32 0,0 0 0 0,0 0 0 16,0 0-208-16,12-3-48 0,1-6-16 16,-1-4 0-16,0-3 256 0,1-4 48 0,1-2 16 0,1-3 0 0,-3-4 144 0,1 1 0 15,-1-1 0-15,-1 1 0 0,-1-1 0 0,0 3 0 16,0 1 0-16,-2 3 128 0,1 0 32 0,-2 5 16 15,-2 1 0-15,0 3 0 0,-3 2 112 0,0 4 32 16,-2 7 0-16,0 0 0 0,0 0 144 0,0 0 48 16,0 0 0-16,0 0 0 0,0 0-128 0,-8 5 0 15,2 5-16-15,-1 5 0 0,0 4-368 0,0 6 0 0,0 5 0 16,1 5-128-16,-3 4 128 0,0 4-192 0,0 3 192 0,1 0-192 16,-3-2 192-16,-2 0 0 0,1-1 0 15,0 2 0-15,0 2 0 0,0 1 0 0,-1-2 0 0,0-1 0 16,-1-4 0-16,1-3 0 0,-1-2 0 0,0 1 0 15,-1-3 0-15,-1 1 0 0,-2 1 0 0,2-3 0 16,0-3 0-16,1-4 0 0,0-4 0 0,1-5 0 16,1-6 0-16,1-2-128 0,0-4 128 0,-1-3-128 15,0-4 128-15,0-3-192 0,1-3 192 0,1-4-192 16,0-8 192-16,0-4 0 0,1-5 0 0,2 1-128 16,-1-1 128-16,1 1-128 0,4-2 128 0,0 0-128 15,3 0 128-15,0 2 0 0,2-2 0 0,3 2 128 16,1 0 0-16,3 1 16 0,1-2 0 0,3 3 0 15,3-1-144-15,3 2 0 0,0-2 0 0,3 3 128 16,2 2-288-16,3 2-64 0,2 2-16 0,3 1 0 16,1 2-336-16,1 2-64 15,1 1 0-15,1 1-16 0,2-2-2288 0,-2 6-464 0</inkml:trace>
  <inkml:trace contextRef="#ctx0" brushRef="#br2" timeOffset="-131989.97">22093 16260 28671 0,'0'0'1280'0,"0"0"256"0,0 0-1232 0,0 0-304 16,-5 0 0-16,-1-1 0 0,0-1 1648 0,-3 0 272 15,-1-1 48-15,-1-1 16 0,-1-1-1344 0,-3 0-272 16,-2 0-48-16,0 0-16 0,-3 1-304 0,-1 0-192 16,-2 0 16-16,0 2 16 0,0 0 160 0,-1 2 0 15,2 2-144-15,2 3 144 0,0 0 160 0,2 3 96 0,1-1 32 0,0 3 0 16,2 1-144-16,1 1-16 0,2-1-128 0,2 3 192 15,3 1-192-15,1 0 0 0,2 2 0 0,2-1 0 16,1 0-144-16,1 0 144 16,2 1 0-16,2-3-144 0,2-2 144 0,2 0 0 0,2 2 0 0,1-2 0 15,1 0 0-15,2 0 0 0,0-1 0 0,1 0 0 16,2 0 0-16,-1 1 0 0,2 1 0 0,-3-1 0 16,0 0 0-16,-2 0 0 0,-2-1 0 0,-1 0 0 15,-1 0 0-15,-3-1 144 0,-6-10-144 0,3 12 0 16,-1 1 176-16,-4-1-176 0,-1-5 160 0,-2 2-160 15,-2 0 160-15,-2-1-160 0,0-2 160 0,0 0-160 16,-4-3-176-16,0 0-128 0,-3 1-16 0,-2-2-16 16,1 0-544-1,-3-2-96-15,-2-2-32 0,1 2 0 0,1 0-1488 0,1 0-288 0,2-1-64 0</inkml:trace>
  <inkml:trace contextRef="#ctx0" brushRef="#br2" timeOffset="-131482.91">22541 16016 29487 0,'0'0'2624'0,"-3"9"-2112"0,0 0-512 0,0 0 0 0,1 0 1104 0,0 2 112 15,-1 0 32-15,-1 4 0 16,1 1-800-16,0 5-144 0,-2 2-48 0,2 5 0 16,-1 1-256-16,0 4 0 0,0 4-208 0,-2 1 80 0,1 3-96 0,-1 1-16 15,-2 0 0-15,0-1 0 0,-1 2 240 0,0 0 0 16,1 1 0-16,-1-3 0 15,-1-4-128-15,1-4-96 0,0-3-16 0,0-1 0 16,-2-2-2000-16,0-3-416 0,-1-3-80 0,-2 0-16 0</inkml:trace>
  <inkml:trace contextRef="#ctx0" brushRef="#br2" timeOffset="-131310.23">22075 16353 37775 0,'0'0'3360'0,"0"0"-2688"0,9 7-544 0,3 0-128 15,4-1 1008-15,3-1 160 0,5 2 48 0,4-3 0 16,3-3-704-16,5-1-128 0,0 0-16 0,2 0-16 16,3-1-528-16,-1-4-96 0,-2-5-32 0,0 0 0 31,-1 1-2592-31,-2 1-528 0,-1 1-96 0</inkml:trace>
  <inkml:trace contextRef="#ctx0" brushRef="#br2" timeOffset="-130520.92">22563 16745 35135 0,'0'0'1552'0,"0"0"320"0,0 0-1488 0,0 0-384 0,10-3 0 0,2-1 0 0,1-2 512 0,2-1 16 16,-1-4 16-16,2-2 0 0,0-1-320 0,0-6-64 15,3-4-16-15,-2-1 0 16,-1-3-592-16,-1 2-112 0,1 2-16 0,-2-2-16 16,-4 0-304-16,-1 3-64 0,-4 4-16 0,-1 2 0 15,-3-1 432-15,-2 4 96 0,-3 2 0 0,0 2 16 0,0 3 432 0,-3 3 176 16,-2 0-16-16,0 3 0 0,1 2 288 0,-1 3 48 0,0 1 16 0,-1 2 0 15,1 1-144-15,2 1-32 0,-2 2 0 0,2 2 0 16,1 0-160-16,1 0-48 16,0 0 0-16,0 4 0 0,2 0 0 0,1 2 0 0,1-1 0 0,1 0 0 15,0 2 128-15,3-2 0 0,1-2 16 0,1 0 0 16,-1-2-144-16,4-1-128 0,2-3 192 0,2-1-192 16,0 0 0-16,3-4 0 0,1-1 0 0,0-1 0 15,1-3 0-15,-2-3 0 0,2-2 0 0,0-3-144 16,0-1 144-16,-1-3-128 0,0-4 128 0,-2-2-128 15,0-2 0-15,1 1 0 0,-2-1 0 0,1 0 0 16,-1 0 128-16,-1 3-208 0,-1 0 80 0,-1 4 128 16,-1 2 0-16,0 2 0 0,-3 0 0 0,-6 9 0 15,7-4 0-15,-7 4 0 0,0 0 224 0,0 0-64 16,0 0 224-16,0 0 64 0,6 9 0 0,-4 2 0 16,-1 1-32-16,-1 3 0 0,0 4 0 0,-1 0 0 0,1-1-208 0,-1 1-32 15,1-2-16-15,0-3 0 0,0-2-160 0,2-1 160 16,0-1-160-16,-2-10 160 0,0 0-160 0,6 9 192 15,-6-9-192-15,0 0 192 0,11 0-192 0,-2-3 0 16,0-1 0-16,1-3 0 0,1-1 0 0,-1-1 0 16,1-2 0-16,-1 1 0 0,-2 2 0 0,-1 2 0 15,2-1 0-15,-1 3 0 0,-8 4 128 0,10-3-128 16,-1 3 128-16,-2 2-128 0,1 0 128 0,0 3-128 16,-1 4 128-16,1 4-128 0,0 3 0 0,-1 2 0 0,-1 2 0 15,-1 2 0-15,1 2 0 0,-2 1 0 0,0-1-224 0,1-6 80 16,-2-4-48-16,1-2 0 0,0-1 0 0,2-1 0 31,-6-10-368-31,8 3-80 0,-8-3 0 0,11-2-16 16,-1 0-128-16,4-6-32 0,0-5 0 0,0-4 0 0,2-2 368 0,-2-1 80 15,2-2 16-15,0-3 0 0,0 1 160 0,1 4 16 0,-2 4 16 0,1 3 0 16,-2 2 160-16,-1 3 0 0,-1 2 160 0,0 4-160 16,0 2 560-16,-1 4 16 0,0 1 0 0,-1 3 0 15,-1 2 0-15,0 3 16 0,0 3 0 0,-3 3 0 16,2 2-208-16,0 1-64 0,0-1 0 0,-1 1 0 15,1 0-512-15,-2 0-96 0,1 0-32 0,-2-1 0 32,0-3-688-32,-1 0-144 0,1-1-16 0</inkml:trace>
  <inkml:trace contextRef="#ctx0" brushRef="#br2" timeOffset="-130390.33">24064 17097 11967 0,'4'10'1072'0,"-1"0"-864"15,1-1-208-15,-4-9 0 0,5 10 6368 0,-1-2 1232 16,-4-8 240-16,0 0-16144 16,0 0-3216-16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28T01:12:28.63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4780 1830 21183 0,'0'0'944'0,"0"0"192"0,-4-5-912 0,4 5-224 0,-4-6 0 0,4 6 0 0,0 0 928 16,0 0 144-16,2-8 16 0,2 0 16 0,3 0-640 0,0 1-128 15,3-1-16-15,4 0-16 0,-1-1-304 0,-3 5 0 16,2-2 128-16,1 0-128 0,0-2 0 0,1 0 0 15,2 1 0-15,0 0 0 0,1 2 0 0,14-4 0 16,-5 1 0-16,-2 4 0 0,-2 0 0 0,-1 2 0 16,0 0 0-16,0 2 0 0,1-1 0 0,-1 0 256 15,0 0-48-15,0-1-16 0,1-1 448 0,-1 2 64 16,2 1 32-16,0-1 0 0,-1 0-64 0,0 0-16 16,1 0 0-16,-3 1 0 0,-1 1-112 0,3 0-32 15,-3 1 0-15,3 2 0 0,0-1-192 0,1 1-64 16,1 2 0-16,1-1 0 0,-3 1-256 0,1-1 128 15,-1 1-128-15,1-2 0 0,1-1 0 0,1 0 0 0,2-1 0 0,0-1 0 16,2-3 128-16,-2-2-128 16,0-1 0-16,1 1 0 0,4 0 0 0,0 0 128 0,-1-2-128 15,0 3 0-15,-2 1 128 0,-1 2-128 0,-4-2 0 16,1 1 0-16,-1-1 0 0,-2 2 0 0,-3 0 0 0,1 2 0 16,-1 0 240-16,1 1-64 0,-4 0-16 0,2 2 0 15,-2 0 96-15,1 2 32 0,-3-1 0 0,1 3 0 16,3 0-80-16,3 0-16 0,1-1 0 0,2-2 0 15,0-1-192-15,1-1 0 0,0-1 0 0,1-1 0 16,1-2 128-16,0-1-128 0,-2-1 0 0,4-2 144 16,-1-2-144-16,0 0 0 0,1-2 0 0,-3 1 0 15,-2 3 0-15,1 1 0 0,0-1 0 0,0 2 0 16,0 1 0-16,1 2 0 0,-2 1 0 0,0 1 0 16,0-2 128-16,-1 1-128 0,1-1 0 0,-1 1 128 0,2-1-128 0,0 0 192 15,1-1-192-15,0-1 192 0,3 0-192 0,-1-1 128 16,0-1-128-16,2 0 128 0,3 1-128 0,0 0 0 15,0-1 144-15,-1-1-144 0,-2 1 0 0,-1 1 0 16,-1-1 0-16,0-1 128 0,-1 2-128 0,-3 0 0 16,1 0 0-16,-2 1 0 0,-1 0 0 0,0 1 0 15,0 0 0-15,0 1 128 0,-1 1-128 0,1 2 0 16,1 1 0-16,1 0 0 0,1 2 0 0,-1-1 0 16,2 2 0-16,0-1 0 0,2-3 0 0,1 0 0 15,3 1 0-15,-1-2 0 0,-1-3 0 0,4 0 0 16,0 0 0-16,-1 0 0 0,-2 0 0 0,1 0 128 15,1 0-128-15,-1 0 0 0,-1-2 0 0,0 1 0 0,-3 1 0 16,-1-1 0-16,1 0 0 0,-1 0 0 0,1 1 0 16,-1 0 128-16,1 1-128 0,0 0 0 0,2-1 0 15,1 0 0-15,1 0 0 0,1 2 0 0,0 0 0 0,1 0 0 16,2-1 0-16,-1 2 0 0,1-1 0 0,-1-2 0 16,1-2 0-16,1 1 0 0,2-3 0 0,-2 0 0 15,0-3 0-15,-2 3 0 0,1 2 0 0,0-1 0 16,-1 1 0-16,-4 1 0 0,-1 0 0 0,1-1 0 15,0-1 0-15,0 0 144 0,-2 1-144 0,2 1 0 16,0 0 256-16,-1 1-64 0,-1 1-16 0,2 2 0 16,1 1 0-16,1 1 0 0,1 4 0 0,0 0 0 15,0-2-176-15,3 2 0 0,0-1 0 0,6-1 0 16,3-1 0-16,6 0 0 0,4-2 0 0,7 0 0 16,5 0-1600-1,10-4-368-15</inkml:trace>
  <inkml:trace contextRef="#ctx0" brushRef="#br0" timeOffset="22515.95">4833 591 16815 0,'0'0'736'0,"0"0"160"0,0 0-704 0,-3 15-192 0,1 2 0 0,1-1 0 16,1 0 0-16,1-1 0 0,-1 0 0 0,1 1 0 15,-1 1 0-15,1 2 0 0,-2-1 0 0,1-1 128 16,-2-1-128-16,-1 1 0 0,1 3 0 0,-1-3 128 31,1-4-448-31,1-3-112 0,-2-3-16 0</inkml:trace>
  <inkml:trace contextRef="#ctx0" brushRef="#br0" timeOffset="22825.14">4927 581 19295 0,'0'-25'848'0,"0"9"176"0,0 0-816 16,0 0-208-16,-1 3 0 0,-1 2 0 0,0 2 1344 0,1 3 240 0,-1-1 32 0,2 7 16 16,0 0-640-16,0 0-128 0,0 0-32 0,0 0 0 15,-9-1-464-15,3 3-112 0,-1 3 0 0,0 3-16 16,2 3-240-16,-2 1 0 0,1 2 0 0,2-7 0 15,2 5 0-15,0 1-128 0,1-2 128 0,0 1-160 16,-1-1-224-16,0-1-64 0,0-2 0 16,0 8 0-16,1-6-528 0,0-4-112 0,1-6-32 0,0 0 0 15,0 0-432-15,0 0-96 0,0 0-16 0,5-6 0 16,-5 6 560-16,6-8 96 0,0-2 32 0,-3 5 0 0,-1-3 976 0,-1 0 0 16,0 0 256-16,0 1-48 0,-1 0 1232 0,-1 2 240 15,0 0 48-15,-1 0 16 0,2 5-240 0,0 0-48 16,-7 0-16-16,4 3 0 0,-2 4-688 0,1 3-144 15,-1 3-32-15,-2 2 0 0,-1 4-448 0,2 2-128 16,0 2 0-16,-6 19 0 0,3-5-288 0,5-3-80 16,4-4-16-16</inkml:trace>
  <inkml:trace contextRef="#ctx0" brushRef="#br0" timeOffset="23746.89">7795 404 10127 0,'0'0'896'0,"0"0"-704"0,0 0-192 0,0 0 0 15,0 0 2480-15,0 0 464 0,0 0 80 0,0 0 32 16,0 0-1632-16,4-7-320 0,-4 7-64 0,0 0-16 15,2-11-560-15,-2 11-112 0,0 0-32 0,0 0 0 16,0 0-320-16,0 0 0 0,3 9 0 0,-2 0 0 16,-2 0 0-16,-1 0 0 0,-1 0 0 0,-2 3 0 15,2 3 128-15,-2 1-128 0,0 1 160 0,2-6-160 16,-2 2 144-16,1 0-144 0,1 1 128 0,-1 2-128 16,0 0 0-16,0 0 0 0,-1-2 128 0,-2 8-128 15,1-6 0-15,3-5 0 0,3-11 0 0,0 0 0 0,0 0 0 0,0 0-304 16,0 0 48-16,10-5 16 15,1-6-208 1,3-3-64-16,1-5 0 0,-5 7 0 0,2-4 112 0,0 0 16 0,2-2 0 0,-1 1 0 0,1-1 384 0,-3 3 128 16,0 2 0-16,6-7 0 0,-5 7 832 0,-2 0 160 15,-4 2 32-15,-2 5 16 0,-4 6 240 16,0 0 32-16,0 0 16 0,0 0 0 0,0 0-528 0,0 0-96 16,0 0-32-16,0 0 0 0,0 0-640 0,-4 10-160 15,-2 0 0-15,0 1 0 0,0 0 0 0,0 1 0 16,1 0 0-16,-1 2 0 0,1 2 0 0,2-8 0 15,1 2 0-15,0 0 0 0,0 0-160 0,1-1-16 16,-2 0 0-16,2-2 0 0,1 1-176 0,-1 4-32 16,1-12-16-16,-1 10 0 15,1-10-192-15,0 0-48 0,0 0 0 0,0 0 0 16,0 0 112-16,0 0 16 0,0 0 0 0,10-1 0 0,0-2 256 0,-5-2 64 0,2 0 16 0,-4 0 0 16,2 0 176-16,-1-4 0 0,-1 0 0 0,0 0 0 15,0 1 320-15,0-1 112 0,-2 0 16 0,2-4 0 16,-2 4 368-16,-1 9 80 0,0 0 0 0,0 0 16 15,0-8-176-15,0 8-32 0,0 0-16 0,0 0 0 16,0 0-464-16,0 0-96 0,-5 11 0 0,0-3-128 16,-1 3 128-16,0 2-128 0,-3 2 0 0,0 1 0 15,-1 3 192-15,0 1-192 0,1 0 192 0,-6 16-192 16,5-8 0-16,2-4 0 0,2-3 0 0</inkml:trace>
  <inkml:trace contextRef="#ctx0" brushRef="#br0" timeOffset="24460.18">4714 424 19055 0,'0'0'832'0,"0"0"192"0,4-8-816 0,-4 8-208 16,0 0 0-16,7-6 0 0,0 1 192 0,-7 5-16 0,9-5 0 0,-9 5 0 15,10-1-16-15,-3 2 0 0,-7-1 0 0,9 5 0 0,-2 0 176 16,-1 3 48-16,0 2 0 0,-3 3 0 16,-1 3-128-16,1 3 0 0,-3 6-16 0,-2-9 0 15,2 4-112-15,0 2-128 0,0 1 176 0,-1 1-176 0,-1 0 176 0,-2 1-176 16,-1-2 160-16,-3 15-160 0,0-8 144 0,1-8-144 16,1-6 128-16,3-2-128 0,1-3 144 0,1-3-144 15,1-8 160-15,0 0-160 0,0 0 128 0,0 0-128 16,11-2 0-16,2-6 0 0,3-6 0 0,0-5 0 15,2-5 0-15,-1-1 0 0,2-4-192 0,-2 2-16 16,-2 0-16-16,-7 12 0 0,-2-5 224 0,0-2 0 16,-2 1 0-16,1 2 0 0,-2 1 1024 0,-2 0 160 15,-1 3 32-15,-1-6 0 0,0 7 384 0,-1 6 64 0,-1 4 32 16,-3 0 0-16,-1 3-864 0,0 5-192 0,-3 2-16 0,-2 6-16 16,-4 5-480-16,7-3-128 0,1 6 0 0,-2 3 0 15,-1 3 0-15,-1 1 0 0,-1-1 0 0,1 1 0 16,0 0 0-16,-6 17 0 0,5-10 0 0,4-7 0 15,0-5 0-15,3-5 0 0,3-1 0 0,3-5 0 32,0-11-1248-32,8 4-224 0,-1-2-32 0,5-5-16 15,5-4-1104-15,3-5-208 0,2-4-48 0</inkml:trace>
  <inkml:trace contextRef="#ctx0" brushRef="#br0" timeOffset="24532.63">4955 596 23663 0,'1'-23'1040'0,"-1"11"240"0,-2-1-1024 0,-1 3-256 0,-3 2 0 0,1 5 0 15,-4 5 2080-15,2 4 368 0,-2 6 80 0,-4 8 16 16,-2 7-1760-16,-5 12-336 0,-5 11-80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28T01:22:19.1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5143 470 6447 0,'0'0'576'0,"-5"-4"-576"0,5 4 0 0,0 0 0 16,-6-4 2000-16,2 1 304 0,4 3 48 0,0 0 16 16,0 0-1344-16,0 0-272 0,0 0-48 0,0 0-16 15,0 0-320-15,0 0-64 0,0 0-16 0,0 0 0 16,-4 13-16-16,1-2 0 0,1 5 0 0,-1 6 0 15,0 6 368-15,-2 4 64 0,1 5 0 0,-1 3 16 0,1 4-368 0,-4 35-80 16,2-13-16-16,1-8 0 16,2-3-256-16,0-5 128 0,0-5-128 0,2-3 0 0,1-5 0 0,0-3 0 15,0-6 0-15,3-4 0 0,-1-2 128 0,-1-1-128 16,-1 0 0-16,0-4 0 0,1-1 128 0,-1-3-128 16,0-2 0-16,0-1 0 0,0-1 0 0,0-9-352 15,0 8 48-15</inkml:trace>
  <inkml:trace contextRef="#ctx0" brushRef="#br0" timeOffset="251.07">5443 575 22111 0,'2'-6'1968'0,"-2"-3"-1584"0,1 1-384 0,0 2 0 15,0 0 912-15,1 1 112 0,-1 0 0 0,-1 5 16 16,0 0-592-16,0 0-112 0,0 0-16 0,0 0-16 15,5 7-304-15,-2 3 0 0,-1 2 0 0,0 4 0 16,0 5 0-16,-1 3-144 0,-1 3 144 0,-1 1 0 16,-5 29 0-16,-1-8 0 0,0-3 0 0,-3 0 0 15,1 0 0-15,0-4 0 0,3-2 0 0,-1 2 128 16,2-1-128-16,0-4 0 0,1-3 128 0,2-1-128 16,0-4-144-16,5-1-112 0,-1-1 0 0,0-3-7616 15,-1-3-1504-15</inkml:trace>
  <inkml:trace contextRef="#ctx0" brushRef="#br0" timeOffset="533.7">4946 999 21183 0,'0'0'1888'0,"-4"-6"-1504"15,4 6-384-15,0 0 0 0,-2-5 1024 0,2 5 128 16,0 0 16-16,0 0 16 0,0 0-480 0,8-6-80 16,-1 2-32-16,3 2 0 0,2 1-368 0,3 0-80 15,1 1-16-15,3 1 0 0,2 0-128 0,0 0 0 16,1 1 0-16,2 0 128 0,1-1-128 0,0 0 0 16,1 1 0-16,0 0 0 0,-2-1 0 0,0 1 0 15,1 0 0-15,-1 2 0 16,-1-1-624-16,0 1 0 0,0 0 0 0</inkml:trace>
  <inkml:trace contextRef="#ctx0" brushRef="#br0" timeOffset="1067.48">5811 821 8287 0,'0'0'368'0,"-5"-5"80"0,-1 0-448 0,6 5 0 16,-7-5 0-16,7 5 0 0,-3-6 4400 0,3 6 784 0,0-9 176 0,1 1 16 0,-1 8-3936 16,4-9-800-16,1 1-144 0,2 0-48 0,-1 2-320 0,2 1-128 15,-1-2 0-15,0 3 0 0,2-2 0 0,0 2 0 16,0 0 0-16,2 0 0 0,1 3 0 0,0 1 0 15,0-2 0-15,-1 2 0 0,2 2 0 0,-1 0 0 16,0 0-128-16,2 0 128 0,0 1 0 0,1 0 0 16,1 1-128-16,-2-2 128 0,-1 0 0 0,-1 1 0 15,0 1 0-15,-1-1 0 0,-2 0 0 0,-9-3 0 0,0 0 0 16,9 5 0-16,-2 1 0 0,-2 1 0 16,-2 1 0-16,-3-8 0 0,0 0-128 0,-5 11 128 0,-3 2 0 0,-1-2 0 15,-1-2 0-15,-2 2 0 0,-2 1 0 0,0 0 144 16,-1 0-16-16,2-1-128 0,-1-1 192 0,0 0-64 15,-1 1 0-15,2 1 0 0,-1-1 0 0,1 1 0 16,-1 0-128-16,3-1 0 0,0 0 0 0,2 0 128 16,0 1-128-16,3-1 0 0,2-2 0 0,1 0 0 15,3-9 0-15,-4 10 0 0,4-10 0 0,-1 9 0 16,1-9 0-16,0 0 0 0,3 10 0 0,1 0 0 16,-1 0 0-16,4-3 128 0,-7-7-128 0,11 6 0 15,2 0 128-15,1-2-128 0,3-2 0 0,-1-2 128 16,2-1-128-16,-1 0 128 0,2-1-128 0,0 0 128 15,-1-1-128-15,2-4 0 0,0-2 0 0,0 0 0 0,1 1 0 16,0-2 0-16,0-1 0 0,-1-1-176 16,1-1-464-1,1 1-112-15,1-1-16 0</inkml:trace>
  <inkml:trace contextRef="#ctx0" brushRef="#br0" timeOffset="1618.55">6654 474 11055 0,'0'0'976'0,"0"0"-784"0,-7-2-192 0,7 2 0 0,-8-2 2368 0,8 2 416 0,0 0 96 0,0 0 0 16,-7 2-1568-16,7-2-320 0,-8 4-64 0,2 3-16 15,1 2-416-15,-1 3-96 0,1 1-16 0,3-3 0 16,-3 4 48-16,1 3 0 0,-3 1 0 15,1 4 0-15,-1 0 16 0,-1 3 0 0,1 0 0 0,-6 21 0 16,3-8-192-16,-2-5-16 0,2-4-16 0,1-1 0 16,0-5-224-16,1 0 176 0,1-1-176 0,0 0 160 15,-1 0-160-15,2-3 0 0,-1-3 0 0,2 0 0 16,-3-2 0-16,1-2 128 0,0-2-128 0,1-1 0 16,2-1 0-16,4-8 0 0,-6 6 0 0,6-6-176 31,0 0-480-31,-7 1-112 0,7-1 0 0,-7-5-16 0,3-2-480 15,1-4-80-15,3-3-32 0,3-3 0 0,0-3 688 0,1 1 144 0,2-2 32 0,1 0 0 16,1 0 640-16,0-1 144 0,0-2 32 0,-1 3 0 0,1 4 528 0,1 3 96 16,-2-3 32-16,2 2 0 0,0 1-144 0,0 1-32 15,0-2 0-15,-1 3 0 0,2 1-384 0,0 0-80 16,0 1 0-16,0 1-16 0,-1 1-160 0,1 0-16 16,1 0-128-16,-1 3 192 0,-2 1-16 0,1 2-16 15,0 0 0-15,-9 2 0 0,11 0-160 0,0 2 192 16,-1 0-192-16,-1 3 192 0,-2 1-192 0,2 1 0 15,1 0 0-15,-2-1 128 0,-3 2-128 0,2 1 0 16,2-2 0-16,0 2 128 0,-1 1-128 0,-1 0 0 16,-2-1 0-16,1 1 0 0,-1-1 0 0,1-1 0 15,-6-8 0-15,9 10 0 0,-4 1 0 0,2-2 0 16,-1-2 0-16,1-1 0 16,-7-6-416-16,9 7-16 0,-1-3 0 0,-8-4 0 15,9 5-672-15,2-3-144 0,-1-2-32 0</inkml:trace>
  <inkml:trace contextRef="#ctx0" brushRef="#br0" timeOffset="1986.7">7095 549 6447 0,'9'-20'272'0,"-4"8"80"15,1-1-352-15,-1 0 0 0,-1 2 0 0,1 3 0 0,-3 2 4896 0,-2 6 912 0,2-7 176 0,-2 7 32 16,0 0-3840-16,0 0-768 0,0 0-144 0,0 0-48 16,0 0-448-16,-9 7-80 0,0 4-32 0,-2 5 0 15,-3 3-272-15,8-6-64 0,-2 5-16 0,-2 4 0 16,-2 3-80-16,0-1-16 0,-1 1 0 0,0 0 0 15,-2 1-208-15,-11 20 176 0,3-10-176 0,3-6 160 16,2-5-160-16,3-3 0 0,2-1 0 0,1-3 0 16,2-6-512-1,1 0-16-15,1 0-16 0,3-2 0 0,0-3-512 0,5-7-96 16,0 0-32-16,0 0 0 0,0 0-560 0,0 0-112 0,0 0-32 0,7-7 0 16,1-2 160-1,2-1 16-15,1-1 16 0,3-3 0 0,2-5-64 0,1 1-16 0,-1 0 0 0,1-2 0 0,-2 0 1360 0,0 1 272 16,-1-1 144-16,-4 2-160 0,0 2 2432 0,-2 2 480 15,0 2 112-15,-1 4 16 0,-2 0-448 0,-5 8-64 16,5-6-32-16,-5 6 0 0,0 0-896 0,0 0-176 16,0 0-48-16,0 0 0 0,7 10-752 0,-2 3-144 15,-2 4-48-15,-3 4 0 0,-3 5-80 0,-2 4-32 16,-3 5 0-16,-2 3 0 0,-2 0-160 0,-3 7 192 16,0 6-192-16,-5 4-10576 15,-1 2-2224-15</inkml:trace>
  <inkml:trace contextRef="#ctx0" brushRef="#br0" timeOffset="12797.9">7214 1035 32255 0,'0'0'2864'0,"0"0"-2288"0,0 0-576 0,4-9 0 0,1 2 896 0,4 0 64 16,2 0 0-16,2 2 16 0,1-1-720 0,1 2-256 16,0 1 144-16,2-2-144 0,-1 1 0 0,2 0 0 15,0 1 0-15,-1 0 0 0,1 1 0 0,1-1-144 16,0-1 0-16,1 2 0 0,-1 0 144 0,2 1 0 15,1 1-144-15,2 0 144 0,2-2 0 0,2 2 0 16,2 2 0-16,3 0 0 0,0-1 192 0,1 1 16 16,0 0 0-16,2 0 0 0,0-1-16 0,1 1 0 15,-2 2 0-15,1 1 0 0,0-2 32 0,2 1 0 0,-2 1 0 16,0 0 0-16,1 1 48 0,-1 0 16 16,0 2 0-16,0-2 0 0,-3-1-144 0,1 1-16 0,-2-2-128 0,-1 1 192 15,-1 0-192-15,1 0 0 0,1 0 128 0,-2-1-128 16,-1-1 0-16,-1 2 0 0,-4-1 128 0,-1 2-128 15,0-2 0-15,0 2 0 0,-1-1-192 0,0 1 192 32,0 0-2512-32,-3 1-400 0</inkml:trace>
  <inkml:trace contextRef="#ctx0" brushRef="#br0" timeOffset="13151.11">8644 755 37839 0,'-10'-7'1664'0,"10"7"368"0,0 0-1632 0,0 0-400 16,-7-1 0-16,7 1 0 0,0 0 336 0,-5 7-16 15,5-7 0-15,-4 11 0 0,3 1-320 0,3 0 0 16,3-1 0-16,1 1 0 0,3 2 0 0,4 2-208 15,2 0 48-15,1 1 16 0,3-1 144 0,0 1 0 16,0-1 0-16,1 1-128 0,-1 1 128 0,-2 1 0 16,0 1 0-16,-2-2 0 0,0 1 0 0,-2 1 0 15,-1 1 0-15,-2 1 0 0,-1 0 0 0,-3 1 256 16,0 0-64-16,-5 0-16 0,-2-1 288 0,-3 2 64 16,-2 1 16-16,-5 2 0 0,-5 2 0 0,-2 3 0 0,-5 2 0 15,-5 3 0-15,-6 3-224 0,-6 3-64 0,-9 1 0 0,-5 3 0 16,-8 3-256-16,-9 11 0 0,-12 12-176 0,-12 9-19200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28T01:40:53.73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11275 8984 13183 0,'0'0'576'0,"0"0"128"0,0 0-560 0,0 0-144 0,0 0 0 0,0 0 0 16,-7-6 448-16,7 6 64 0,-4-9 16 0,2 2 0 16,2 7 48-16,-5-11 0 0,2 2 0 0,3 9 0 15,-7-9 192-15,1 4 64 0,6 5 0 0,-10-6 0 16,-1 2-64-16,1 3-16 0,0 0 0 0,0 3 0 15,1 0-208-15,-1 1-32 0,-1 3-16 0,-1-1 0 16,-2 2-288-16,0 2-48 0,-1 1-16 0,0-1 0 16,-1 2-16-16,-1 3-128 0,-2 1 192 0,0 0-64 15,-1 1 176-15,-3 0 16 0,-1 3 16 0,0 1 0 16,0 0-32-16,0 1-16 0,2 2 0 0,-2 0 0 16,-4 0-96-16,1 1 0 0,0-1-16 0,2 2 0 15,1 3 32-15,-2 1 16 0,0-1 0 0,2 3 0 16,1 1 32-16,0 1 0 0,0 2 0 0,1 1 0 15,0 1-64-15,0 0 0 0,-2 1 0 0,2 0 0 16,3 2-192-16,0 1 128 0,1 3-128 0,0 3 0 0,-3 1 128 16,1 0-128-16,3 1 0 0,3-1 0 0,1-2 0 0,0 1 0 15,0-1 0-15,-1 3 0 0,1 1 128 0,2 0-128 16,0 1 0-16,3 1 0 0,0-1 0 0,0 0 0 16,0-4 0-16,2 1 0 0,1 0 144 0,0 0-144 15,0 1 128-15,3 0-128 0,3 1 384 0,-2-3-16 16,0-2 0-16,1-1 0 0,1-2 32 0,0 1 16 15,-1 0 0-15,4 1 0 0,-2-1-160 0,2 2-16 16,2 0-16-16,-1-1 0 0,1-1-64 0,0-1-16 16,2-1 0-16,1 2 0 0,1 1-144 0,2 1 192 15,0 1-192-15,2 1 192 0,3 1-192 0,2-2 0 0,3-2 144 0,3-2-144 16,-2-2 128-16,2-1-128 0,1 1 160 0,3 0-160 16,2 1 0-16,-3 0 128 0,1 0-128 0,1-2 0 15,-4-1 0-15,1-4 0 0,-2-3 128 0,0 1-128 16,-2 1 0-16,-1-3 0 0,0 0 0 0,0 0 0 15,0-2 0-15,-1 1 0 0,-1 0 0 0,-1-2 0 16,2 2 0-16,3-1 128 0,1 2-128 0,0-4 0 16,2 0 0-16,-1-5 0 0,0-6 0 0,1 2 0 31,2-3-1888-31,1-1-480 0,3-3-80 0</inkml:trace>
  <inkml:trace contextRef="#ctx0" brushRef="#br0" timeOffset="1765.48">8245 10221 11055 0,'0'0'976'0,"0"0"-784"0,-2-6-192 0,2 6 0 0,-3-6 2096 0,3 6 368 15,-3-4 80-15,3 4 16 0,0 0-1168 0,0 0-240 16,-8 4-32-16,1 4-16 0,0 2-672 0,0 3-144 16,-1 2-32-16,1 4 0 0,-2 2-48 0,-1 4-16 15,-2 3 0-15,2 4 0 0,0 2-64 0,1 2 0 16,1 0-128-16,1 2 192 0,-1-3-192 0,0 1 176 15,2 2-176-15,-2-1 160 0,-1-1-160 16,2 1 0-16,-1-1 0 0,1-2 0 0,2-1 0 0,0-1 0 16,2 1 0-16,1-4 0 0,0-5 0 0,-1-2 0 15,1-3 0-15,1-2 128 16,1-3-704-16,-1-3-160 0,0-2-32 0,1-9-10304 0</inkml:trace>
  <inkml:trace contextRef="#ctx0" brushRef="#br0" timeOffset="2050.07">7836 10397 26719 0,'0'0'2368'0,"-3"-6"-1888"0,-2-1-480 0,5 7 0 15,0-9 992-15,4 1 96 0,0-1 32 0,3 0 0 16,2-1-528-16,2 1-96 0,1-1-32 0,3 2 0 15,4-2-320-15,3 0-144 0,3 0 128 0,3 0-128 16,0-2 0-16,2 1 0 0,1 3 0 0,1-1 0 16,-1 1 0-16,1 1 0 0,-2 3-128 0,-1 0 128 15,-1 1-576-15,-4 2-32 0,0 1-16 0,-1 2 0 16,1 1-560-16,-3 3-112 0,-3-2-32 16,-2 2-6800-16,-1 0-1344 0</inkml:trace>
  <inkml:trace contextRef="#ctx0" brushRef="#br0" timeOffset="2314.92">7832 11028 10127 0,'0'0'896'0,"-10"3"-704"0,2-1-192 0,8-2 0 15,0 0 2672-15,0 0 496 16,0 0 96-16,0 0 32 0,0 0-1840 0,9-3-368 0,1 0-80 0,2-2-16 15,2 0-256-15,3-3-48 0,-1-2-16 16,4 1 0-16,3 2-416 0,0-1-64 0,0-1-32 0,2 1 0 16,-2 0-160-16,2 2 0 0,-2 1 0 0,2 1 128 15,1 1-128-15,0 2 0 0,-2 0 0 0,0 0 0 16,1 0-336-16,-2 1 0 0,-1-2 0 16,0 1 0-1,1 0-496-15,-2-1-112 0,-3-2-16 0,1-1-10240 0</inkml:trace>
  <inkml:trace contextRef="#ctx0" brushRef="#br0" timeOffset="2752.58">8509 10742 24015 0,'0'0'1056'0,"0"0"224"0,0 0-1024 0,0 0-256 0,0 0 0 0,0 0 0 0,0 0 1024 0,0 0 160 16,0 0 32-16,0 0 0 0,0 0-720 0,-4 11-144 15,0 0-32-15,-2 4 0 0,-1 3-320 16,1 0 0-16,-2 2 0 0,0 1 128 0,1 1-128 0,-1 0-192 15,1-1 64-15,0-1 0 0,-1-2 0 0,0 1 0 16,0-3 0-16,0-1 0 0,1-2 128 0,2-1-128 16,1-3 128-16,0 0-128 0,-1-1 128 0,5-8 0 15,0 0 0-15,0 0 0 0,0 0 0 0,0 0 0 16,0 0 0-16,0 0 0 0,0 0 0 0,3-9-208 16,3-3 80-16,1-3 128 0,2-2-160 0,1-2 160 15,1-2 0-15,1 0-144 0,1-1 144 0,0 0 0 16,2 0 0-16,0 0 0 0,1-2 0 0,1 3 0 0,-3 1 0 0,1 1 0 15,-1-1 144-15,-1 3 64 0,2 2 16 0,0 2 0 16,-1 2 176-16,-1 1 48 0,0 1 0 0,0 2 0 16,-2 3-96-16,0 2-16 0,0 4 0 0,0 0 0 15,1-1-208-15,-2 4-128 0,-1 1 160 0,0 2-160 16,-1 1 128-16,-1 2-128 0,-3 0 0 0,0 1 0 16,0 1 0-16,-2 1 128 0,-2 2-128 0,-1-1 0 15,0 1 0-15,-2-1 144 0,0 1-144 0,0 1 128 16,0-1-128-16,0 0 0 0,2-2 144 0,0 2-144 15,0-2 0-15,1 0 0 0,1 0 0 0,1 1 0 16,1-4 0-16,-1 0 0 0,0 0 0 0,1-1 0 16,2 0-512-1,-1-3-64-15,-4-7 0 0,8 8-16 0,-1-1-1600 16,1-3-320-16,1-2-64 0</inkml:trace>
  <inkml:trace contextRef="#ctx0" brushRef="#br0" timeOffset="3032.23">9316 10164 28559 0,'0'0'1264'0,"-4"-4"272"0,-3-1-1232 0,7 5-304 16,0 0 0-16,0 0 0 0,0 0 640 0,0 0 64 15,0 0 0-15,0 0 16 0,-6 7-512 0,1 4-208 16,-1 4 176-16,0 5-176 0,-2 3 176 0,0 5-176 15,-2 1 192-15,1 4-192 0,0 6 0 0,-1 2 0 0,0-1 0 16,1 2 0-16,0-1 0 0,1 1-192 16,1 2 192-16,0-3-192 15,-2 0-304-15,3 2-48 0,0 1-16 0,1 0 0 16,0-1-544-16,0-3-112 0,-1-4-32 0,2-3 0 16,1-3-112-16,-1-3-32 0,0-3 0 0,0-3 0 0</inkml:trace>
  <inkml:trace contextRef="#ctx0" brushRef="#br0" timeOffset="3239.5">8916 10713 6447 0,'0'0'272'0,"0"0"80"0,-3-8-352 0,3 8 0 0,0 0 0 0,8-7 0 0,3 1 6464 0,2 0 1232 16,2-2 240-16,3 1 64 0,-2 2-6240 0,5 0-1248 15,1 0-240-15,3-1-48 0,2 3-224 0,2 1 0 16,-2 1 0-16,2 0 0 16,-2 1-1232-16,1 0-304 0,-2 1-48 15,1 0-8112-15,-4 0-1632 0</inkml:trace>
  <inkml:trace contextRef="#ctx0" brushRef="#br0" timeOffset="3967.79">9342 11017 13823 0,'0'0'1216'0,"0"0"-960"0,-5 6-256 0,5-6 0 16,0 0 2288-16,0 0 400 0,0 0 96 0,0 0 16 15,0 0-1424-15,0 0-288 0,0 0-48 0,0 0-16 16,8-2-384-16,1-3-64 0,1-4-32 0,0-1 0 16,-2-2-336-16,2-4-64 0,-1 0-16 0,1-2 0 15,0-3-128-15,1 0 0 0,0 1 0 0,-1-1 128 16,-2 0-128-16,-2 0 0 0,2-1 0 0,0 1 128 15,-2 0-128-15,0 1 128 0,-2-1-128 0,1 2 128 16,-3 3-128-16,0 1 160 0,-2 0-160 0,-1 4 160 16,-1 2 160-16,0 2 48 0,-3 1 0 0,5 6 0 15,-5-3 96-15,-2 2 32 0,-1 0 0 0,2 3 0 16,6-2-304-16,-9 7-64 0,-1 2-128 0,-1 3 192 16,-1 2-192-16,1 1-192 0,2 1 48 0,-2 0 0 15,0 1 144-15,2 1-160 0,0 3 160 0,0 1-160 0,1-3 160 0,1 2 0 16,2 0 0-16,1 0-128 0,2-1 128 0,1-1 0 15,0 0-144-15,3 0 144 0,3-1 0 0,0-1 0 16,1-3 0-16,0-2 0 0,3-1 0 0,2-1-144 16,0-1 144-16,1-2 0 0,0-3-176 0,1-1 176 15,0 0-160-15,-1-3 160 0,-3-3 0 0,1-1 0 16,1-2 176-16,1 0-48 0,0-2 0 0,0-3 16 16,-1-2 0-16,1-1 0 0,0-1 0 0,0 0 0 15,0-3 0-15,-1 1 0 0,-1-2-144 0,0 1 160 16,0 0-160-16,-1 1 160 0,-2 0-160 0,1-1 0 0,-1 0 144 15,-2 4-144-15,1 2 0 0,-2 1 128 16,-1 2-128-16,1 2 0 0,-4 7 0 0,0 0 144 0,0 0-144 0,0 0 0 16,0 0 0-16,0 0 0 15,0 0 0-15,0 0 0 0,-2 12 0 0,-2 3 0 16,0 2 0-16,-1 1 0 0,1 2-144 0,0 2 16 0,-2 1 0 0,2 0 0 16,-1-1 128-16,1-1 0 0,0-2-144 0,0-3 144 15,1 0 0-15,0-4 0 0,-1-2 0 0,1-1 0 16,1-1 0-16,2-8 0 0,0 0 0 0,0 0 0 15,0 0 0-15,0 0 0 0,0 0 176 0,0 0-176 16,0 0 400-16,-3-10-16 0,1-2 0 0,5-3 0 16,0-4-112-16,1-2-16 0,1-4-16 0,0 0 0 15,4-3 0-15,2 2 0 0,0-3 0 0,2 2 0 16,0-1-240-16,1 2 176 0,0-1-176 0,0 3 160 16,-3 1-160-16,0 1 160 0,0 2-160 0,0 4 160 0,0-1-160 15,-1 3 0-15,-1 0 0 0,0 3 0 0,-2 1 0 0,1 2 0 16,0 2-192-16,-2 1 192 15,-6 5-784 1,9-3-48-16,0 2 0 0,-9 1 0 0,0 0-2224 0,11 5-448 0</inkml:trace>
  <inkml:trace contextRef="#ctx0" brushRef="#br0" timeOffset="5086.78">10057 10606 29999 0,'0'0'1328'0,"0"0"272"0,0 0-1280 0,0 0-320 0,0 0 0 0,0 0 0 16,0 0 496-16,0 0 16 0,0 0 16 0,1 12 0 16,-2 4-336-16,-2 1-192 15,-4 5 192-15,1 0-192 0,-2 2 0 0,-1 2-176 0,-1 4 0 0,-2-2 0 16,0 0-144-16,1-2-48 0,0 2 0 0,1-3 0 15,0-2 48-15,1-3 0 0,2-4 0 0,0-1 0 16,2-3 320-16,0-2-144 0,1-3 144 0,4-7 0 16,-5 7 0-16,5-7 0 0,0 0 0 0,0 0 0 15,0 0 304-15,0 0 16 0,3-9 0 0,1-3 0 16,0-2-160-16,3-3-32 0,1-3 0 0,2 0 0 16,-3-2-128-16,5 1 0 0,2 0 0 0,1-1 128 15,-1 0-128-15,2 1 0 0,0 1 0 0,0 4 0 0,-3-2 0 16,0 4 0-16,1 2 0 0,2 1 128 0,-4 0 16 0,0 2 0 15,-1 1 0-15,1 4 0 0,-1 1-144 0,0 1 0 16,-2 1 0-16,1 2 0 0,0 3 0 16,-2 0 0-16,-2 1 0 0,2 3 0 0,-3 2 0 0,-1 1 0 15,0 1-128-15,-3 1 128 0,-2 1-192 0,-1 1 16 16,-3 3 16-16,0-1 0 0,-1 0 160 0,1 0 0 16,-1 2 0-16,2 0 128 0,0-2-128 0,1 2 192 15,-1 1-64-15,0-2 0 0,2-1-128 0,1-2 0 16,1 1 0-16,1-3 0 0,1-3 0 0,2-1 0 15,0-2 0-15,2 0 0 0,1-2 0 0,2-1 128 16,0-3-128-16,0-2 0 0,0-1 192 0,2-2-48 0,0-2 0 0,-3-2 0 16,3-2-16-16,0-1 0 15,0-3 0-15,0-1 0 0,-1 0-128 0,0-1 160 0,0-4-160 0,-1 2 160 16,-3 1-160-16,0-1 0 0,-2-1 144 0,1 1-144 16,-1-2 192-16,1 2-16 0,-3 2-16 0,0 0 0 15,-2 2-16-15,0 2 0 0,0 1 0 0,0 1 0 16,0 0-144-16,0 10 160 0,0 0-160 0,0 0 160 15,0 0-160-15,0 0 0 0,0 0 0 0,0 0 0 16,0 0 128-16,0 0-128 0,-4 6 0 0,-2 1 128 16,-2 2-128-16,3 2 0 0,0 2 0 0,-2 4 128 15,-1-2-128-15,1 1 0 0,3 1 0 0,1 1 0 16,-1-3 0-16,3 3 0 0,0-1 0 0,2 1 0 16,3-3 0-16,-1 1 0 0,0-3 0 0,3 0 0 15,-1-1-160-15,2-2 160 0,-1-1 0 0,2-2-144 16,1-2-304-1,1-2-48-15,1 0-16 0,1-3 0 0,0-3-208 0,1-2-48 0,3-3-16 0,-1-4 0 16,2-4-1776-16,-1-3-336 0</inkml:trace>
  <inkml:trace contextRef="#ctx0" brushRef="#br0" timeOffset="5300.73">10807 10349 15663 0,'1'-10'1392'0,"-1"-1"-1120"0,-2 0-272 0,0 1 0 0,-1 2 3568 0,3 8 656 16,0 0 128-16,0 0 16 0,0 0-2688 0,0 0-528 15,0 0-128-15,0 0 0 0,-8 10-768 0,2 4-256 16,1 2 144-16,-1 5-144 0,-1 2 0 0,1 3 0 16,2 4-192-16,-1 2 192 0,1 2-192 0,0 0 192 15,-1 1-160-15,2 3 160 0,-1-1-128 0,0 4 128 0,2 0 0 0,-1-1-144 16,1 1-112-16,0 0 0 0,1-2-16 0,1-1 0 31,0-4-592-31,1-1-112 0,1-3-32 0,-1-4-8304 16,-1-2-1664-16</inkml:trace>
  <inkml:trace contextRef="#ctx0" brushRef="#br0" timeOffset="5495.28">10594 10624 24879 0,'0'0'2208'0,"-7"-2"-1760"0,1-2-448 0,6 4 0 15,0 0 2352-15,0 0 384 0,0 0 80 0,0 0 0 16,11-2-2176-16,2 3-432 0,2 3-80 0,4-1-128 16,3-1 0-16,3 1-192 0,4 1 16 0,2-1 0 15,2 1-1600-15,2 2-320 0</inkml:trace>
  <inkml:trace contextRef="#ctx0" brushRef="#br0" timeOffset="6150.73">10983 13286 30399 0,'-19'7'2704'0,"3"-3"-2160"0,-4 1-544 0,0 4 0 0,2 1 1664 0,1 2 240 16,3 0 32-16,2 3 16 0,1 0-1264 0,0 4-256 15,-1 3-48-15,2 2-16 0,-2 2-192 0,1 3-48 16,1 3 0-16,1 2 0 0,0 3-128 0,2 2 0 16,0-2 0-16,-1 3 0 0,1 1 0 0,0 4 0 15,-1 4 0-15,2 5 0 0,-2 5 288 0,1 2 32 16,1 1 0-16,-1 0 0 0,2 3-48 0,-2 4 0 0,2 6 0 16,0 1 0-16,2-2-96 0,0-2-32 0,-2 1 0 0,2 1 0 15,3 1-16-15,0-3 0 0,1-3 0 0,2-1 0 16,3-7-128-16,0 1 192 0,3 0-192 0,3 1 192 15,1-1-192-15,4-4 0 0,-2-3 144 0,3-3-144 16,1-6 0-16,-1 0 0 0,3-1 0 0,0-1 0 16,-1-2 0-16,2-1-208 0,2-3 48 0,-1-1 16 31,3-4-432-31,-1-4-64 0,0-2-32 0,-1-3 0 16,0-4-1088-16,0-3-224 0,0-1-32 0,0-3-13664 0</inkml:trace>
  <inkml:trace contextRef="#ctx0" brushRef="#br0" timeOffset="7235.32">9247 14695 32703 0,'-12'14'1456'0,"5"-2"288"0,-2 3-1392 0,1 3-352 0,2 6 0 0,1 2 0 0,2 3 240 0,2 5-32 16,1 4 0-16,1 3 0 15,2 0-208-15,0-2 0 0,1 0 0 0,-1-3 0 0,1-3-256 0,0-3 0 16,-1-4 0-16,-1-3 0 16,-2-5-256-16,1-4-32 0,0-3-16 15,-1-11 0-15,0 0-240 0,0 0-48 0,0 0-16 0,0 0 0 16,-5-7 16-16,1-5 0 0,-1-7 0 15,2-6 0-15,1-4 96 0,-1-3 32 0,2-3 0 0,0-2 0 0,1-3 720 0,0-2 192 16,-1-1 0-16,3 1 16 0,3 2 512 0,0 3 112 16,3 2 0-16,2 3 16 0,0 1 272 0,3 1 48 15,1 2 16-15,1 1 0 0,0 2-240 0,0 2-48 16,1 2-16-16,-1 2 0 0,1 2-432 0,-2 3-96 16,1 0-16-16,1 6 0 0,-1 2-192 0,-3 3-144 0,-12 3 192 0,12 3-192 15,-1 4 128-15,-1 1-128 0,-1 3 0 0,-2 5 0 16,-2 4 0-16,-3 2 0 0,-2 1 128 0,-1 1-128 15,-1 2 0-15,-4 3 128 0,-2 3-128 0,-1 3 0 16,-1 1 0-16,-3 2 0 0,-3-1 0 0,0 3 0 16,-2 2 0-16,2-3 0 0,-2-3-192 0,1-1 48 31,-1-4-256-31,1 0-48 0,1-3-16 0,2-3 0 16,-1-3-32-16,3-2 0 0,0-1 0 0,2-3 0 15,1-3-624-15,2 0-128 0,0 0-32 0,2-4 0 16,-1-1 304-16,6-8 48 0,0 0 16 0,0 0 0 0,0 0 528 0,0 0 96 0,0 0 32 0,0 0 0 15,0 0 256-15,11 1-128 0,0-3 128 0,2 0 0 16,-1 0 0-16,3-2 0 0,-1 1 128 0,3 1-128 16,1 0 240-16,2-1-48 0,0 1-16 0,1 0 0 0,-3-1-48 0,2-1-128 15,-1 0 192-15,1-1-64 0,-2-2 128 16,3-1 0-16,-1-2 16 0,0 2 0 0,-1-5 416 0,-1 0 80 16,0-1 0-16,-2-1 16 0,1-1 48 0,-2 0 16 15,0-2 0-15,-2 0 0 0,-1 1-336 0,-3-3-80 16,-2 0-16-16,1-2 0 0,-2 0-160 0,-2-1-48 15,-1 0 0-15,1 0 0 0,-4 1-48 0,-1 2-16 16,-2 4 0-16,0 1 0 0,-2 3 80 0,-1 2 16 16,-2 4 0-16,0 0 0 0,-3 2 112 0,0 3 32 15,-2 2 0-15,1 2 0 0,0 3 0 0,0 2 0 16,-2 3 0-16,1 4 0 0,-1 1-384 0,3 3 0 16,2 2 0-16,-1 1 0 0,2 0 0 0,1 1 0 0,3 1 0 15,2-1-128-15,0-2 128 0,2 1 0 16,0-1 0-16,2 0-128 0,0 0 128 0,3 1 0 0,3 0 0 0,2 0 0 15,0 0-384-15,2-2 0 0,1-1 0 0,2-2 0 32,-1-4-656-32,2-2-128 0,1-2-32 0,0-5-8368 0,2-1-1680 0</inkml:trace>
  <inkml:trace contextRef="#ctx0" brushRef="#br0" timeOffset="7586.38">9857 14704 31327 0,'-9'3'2784'0,"1"3"-2224"0,8-6-560 0,-5 10 0 15,0-1 1104-15,1 4 112 0,3 0 32 0,0 3 0 0,0 3-928 0,2 2-192 16,1 2-128-16,2 3 144 0,2 2-144 0,2-1 0 16,-2 2-160-16,2 0 160 15,1-1-448-15,1 0 16 0,0-2 0 0,-2 0 0 16,-1 1-288-16,0-1-64 0,-2 0-16 0,1-2 0 15,-2-1 272-15,0-1 48 0,0-3 16 0,-3-4 0 0,1-4 464 16,0-2 160-16,-2-9 0 0,0 0 0 0,0 0 352 0,0 0 64 16,11-2 0-16,-1-5 16 0,-1-4 160 0,0-4 16 15,-2-5 16-15,2-2 0 0,0-2-64 0,0-4-16 16,0-2 0-16,-2-2 0 0,1-1-416 0,0-4-96 16,-2-5 0-16,1 0-16 0,1 1-176 0,-2 0 0 0,-1 0 0 15,-1 3 0-15,0 3-192 0,2 3-32 0,-2 3 0 0,1 3 0 31,-1 0-496-31,-1 4-112 0,0 3 0 0,-2 3-9792 16,-1 3-1936-16</inkml:trace>
  <inkml:trace contextRef="#ctx0" brushRef="#br0" timeOffset="7925.14">10148 15207 22111 0,'0'0'1968'0,"0"0"-1584"0,6-9-384 0,-1-1 0 16,0-3 2368-16,0-3 384 0,1 0 64 0,0-4 32 15,2-2-1664-15,-1-3-336 0,-1-4-64 0,0-3-16 16,-1-2-576-16,1-1-192 0,-3-1 0 0,1-2 0 0,1 1 0 0,-2 2 0 16,-1 3-240-16,-2 3 80 0,0 5 160 0,-2 4 0 15,-1 4 0-15,1 3-128 0,-2 4 128 0,0 2 176 16,-2 3-48-16,6 4 0 0,0 0 384 0,-8 3 80 15,0 2 16-15,1 4 0 0,1 2-416 0,0 5-64 16,2 2-128-16,-1 4 176 0,1 2-176 0,1 4 0 16,-1 2-192-16,2 2 192 0,0-1-160 0,1 2 160 15,1 2 0-15,1-2-144 0,0-2 144 0,1 0 0 16,2-2 0-16,0-2 0 16,0 0-448-16,1-3 0 0,-1-1 0 0,2-2 0 15,0-2-704-15,2-3-160 0,0-3-32 0,1-4 0 16,-1-3-1600-16,0-4-336 0</inkml:trace>
  <inkml:trace contextRef="#ctx0" brushRef="#br0" timeOffset="8503.01">10423 14750 11967 0,'0'0'528'0,"4"-9"112"0,-4-1-512 0,-1 4-128 0,1 6 0 0,0 0 0 16,-6-8 4864-16,6 8 960 0,-9-3 176 0,4 2 32 15,5 1-3792-15,-10 3-768 0,2 2-160 0,0 4-32 16,1 3-944-16,-1 4-192 0,-1 2-144 0,0 4 192 15,1 4-192-15,-1 1-192 0,1 2 32 0,3 1 16 16,0-1 144-16,3 1-208 0,0 0 80 0,2-4 128 16,0-2-144-16,1-2 144 0,1-2 0 0,1-1 0 15,3-1-128-15,1 0 128 0,0-1 0 0,2-2 0 0,1-1-176 0,0-2 176 16,-1-1-160-16,1-2 160 0,1-3-192 0,2-2 192 16,-2-3-208-16,2-2 80 0,0-2 128 0,0-3-208 15,1-1 80-15,0-2 128 0,0-2-160 0,0-2 160 16,1-2 0-16,-2 1-144 0,1 0 144 0,-1-2 128 15,-2 0-128-15,0-1 176 0,2-1-48 0,-5-2-128 16,1 0 192-16,0 0-64 0,-2-1-128 0,-2 0 0 16,1-1 0-16,0 0 0 0,1 1 0 0,-1 1 0 15,1-1-160-15,1 1 160 0,-3-2 0 0,0 1 0 16,-1 2-128-16,-1 2 128 0,-1-1 0 0,1 3 0 16,-3 0 0-16,-1 3 0 0,-1 1 0 0,-2 2 0 0,0 1 0 15,-1 2 0-15,0 2 192 0,5 4-64 0,-10-4 0 0,0 2-128 16,-1 1 448-16,1 3-32 0,-1 2 0 0,0 1 0 15,0 1-160-15,1 2-48 0,1 2 0 0,2 2 0 16,-1 2-208-16,0 1 0 0,1 3 0 0,1 1 0 16,2 2 0-16,1 1-128 0,2 1 128 0,0 1 0 15,1-1 0-15,2 1 0 0,1-1 0 0,1 0 0 16,2-1 0-16,1-1 0 0,2-2 0 0,0-1 0 16,0 1 0-16,1 0 0 0,-1-2 0 0,4 1 0 15,-2-2 0-15,1 1 0 0,1-1 0 0,0 0 0 16,1-2-128-16,1 0 128 0,0 0 0 0,0-3 0 15,0-4-192-15,1-1 64 0,2-3 128 0,-2-2-208 16,-2-2-64-16,0-2-16 0,-1-3 0 0,0-2 0 16,2-6-448-1,-2 0-96-15,1-2 0 0,1-4-16 0,1-4-2224 0,-1-3-432 0</inkml:trace>
  <inkml:trace contextRef="#ctx0" brushRef="#br0" timeOffset="8879.34">10292 14184 33167 0,'-17'3'1472'0,"3"0"304"0,-5 0-1424 0,1 1-352 0,3-1 0 0,4-1 0 16,11-2 3632-16,0 0 656 0,0 0 128 0,0 0 16 31,0 0-5136-31,0 0-1024 0</inkml:trace>
  <inkml:trace contextRef="#ctx0" brushRef="#br0" timeOffset="18325.38">8193 11590 12895 0,'0'0'1152'0,"0"0"-928"0,-7-5-224 0,1 2 0 0,6 3 1664 0,-7-3 272 16,-1-1 64-16,1 2 16 0,0 0-944 15,-1 1-192-15,-1 1-48 0,0 1 0 0,0 0-208 0,-2 2-48 16,-2 1-16-16,1 1 0 0,-1 2-208 0,5-1-32 15,0 3-16-15,-2 2 0 0,-1 2-304 0,0 3 160 16,-1 1-160-16,0 3 128 0,-2 2-128 0,-9 19 0 16,5-6 0-16,3-1 0 0,1-3 0 0,2-1 0 15,0-3 0-15,3 0 0 0,2-4 0 0,4-1 0 16,0-1-144-16,3-3 144 0,4 0 0 0,1-4-192 16,-1-1 192-16,4 0-160 15,4-4-448-15,0 0-96 0,1-3 0 0,2-2-16 16,3-2-800-16,-3-2-144 0,9-3-48 0,-4-5 0 0</inkml:trace>
  <inkml:trace contextRef="#ctx0" brushRef="#br0" timeOffset="18653.02">8425 11769 13823 0,'5'-14'608'0,"-3"6"128"0,-1 0-592 0,1 1-144 0,-2-1 0 0,-3 1 0 16,2 1 2640-16,1 6 496 0,-4-6 112 0,-1 2 16 15,5 4-1888-15,0 0-368 0,-8 0-80 0,-1 2-16 16,-1 2-624-16,0 3-128 0,-2 3-32 0,-1 4 0 15,-2 3-128-15,0 3-176 0,-3-1 48 0,0 3 0 16,-1 3-32-16,1-1 0 0,2-2 0 0,1 0 0 16,0-4 160-16,3 1 0 0,1 0 0 0,2-2-128 15,3-1 128-15,1-3 0 0,1 0 0 0,3-2-128 0,1-11 128 16,2 11 0-16,4-3 0 0,1-3 0 0,3-2-144 16,2-4 144-16,0-2-160 0,2-1 160 0,0-3 0 0,2-1 0 15,0-3 0-15,-1-2 0 0,2-1 0 0,-3 2 0 16,-2-1 128-16,-2 1-128 0,-1 0 320 0,-2 1-64 15,0 1 0-15,-3 0 0 0,-1 0 256 0,-2 1 32 16,-2 0 16-16,1 9 0 0,-4-8-48 0,1 0 0 16,-1 0 0-16,0 3 0 0,4 5-288 0,-4-7-64 15,0 2-16-15,4 5 0 0,0 0-368 0,0 0-80 16,0 0-16-16,0 0 0 16,-7-3-1920-16,7 3-384 0,0 0-64 0,0 0-32 0</inkml:trace>
  <inkml:trace contextRef="#ctx0" brushRef="#br0" timeOffset="19359.96">8572 11678 21183 0,'0'0'1888'0,"0"0"-1504"0,0 0-384 0,0 0 0 16,0 0 1040-16,3 9 144 0,2-1 32 0,-2 1 0 16,-1 1-592-16,-1 0-112 0,0 2-32 0,-1 1 0 15,-1 3-288-15,0 0-48 0,-2 0-16 0,0 1 0 16,-2 4-128-16,1-1 0 0,-3-1 0 0,2-2 0 15,1 2 0-15,-3-4 0 0,-2 0-160 0,0-2 160 16,0 0 0-16,1 1 0 0,-1-3 0 0,1-2 0 16,1-3 0-16,7-6 0 0,0 0 128 0,0 0-128 15,0 0 192-15,0 0 0 0,0 0-16 0,0 0 0 16,0 0-176-16,2-14 160 0,2 0-160 0,1 1 160 0,3-3-160 0,3 1-192 16,0-1 32-16,0-3 16 0,-1-1 144 0,1 1-160 15,0 2 160-15,2 0-160 0,-1 1 160 16,2 1 0-16,-2 2 0 0,0 2 0 0,-1 1 0 0,0 3 0 15,-1 0 160-15,0 2-160 0,-2 0 256 0,1 2-64 16,-1 0 0-16,0 3 0 0,-8 0-48 0,9 2-16 16,-1 1 0-16,-1 1 0 0,-2 3-128 0,0 2 0 15,-3 0 0-15,0 1 128 0,0 1-128 0,-2 1 0 16,-3 0 0-16,0 2 128 0,-2 3-128 0,0-1 0 16,-2-1 0-16,-1 1 0 0,1-2 0 0,1 0 128 15,0 0-128-15,0-2 0 0,1-1 0 0,-1 0 128 16,2 0-128-16,0-1 0 0,4-10 0 0,-2 10 0 0,2-10 0 15,1 8 0-15,-1-8 0 0,5 7 0 0,0 0 0 0,-5-7 0 16,11 1 0-16,1-2-192 0,3-3 64 0,0-1 128 16,2-2-256-16,-1-2 80 0,1-2 16 0,0-1 0 15,2-2 32-15,0 0 0 0,-2-3 0 0,-1 3 0 16,-3 0 128-16,-1-1 0 0,0 0 0 16,-2 1 0-16,-2-1 0 0,-2 3 0 0,-1 1 160 0,-1 1-160 15,-2 1 704-15,0 1 32 0,1 0 16 0,-3 8 0 16,-3-9 96-16,3 9 32 0,0 0 0 0,-2-6 0 15,2 6-368-15,0 0-80 0,-4-5-16 0,4 5 0 16,0 0-256-16,-8-1-160 0,8 1 192 0,-9 4-192 16,0 3 0-16,2 1 0 0,0-2-192 15,2 3 48-15,-2 1-16 0,3 0 0 0,-1 0 0 0,3 0 0 16,0 1 160-16,1-1 0 0,2-2-144 0,-1 1 144 0,1 1-128 0,-1-10 128 16,3 10-160-16,1-1 160 0,-4-9-176 0,4 11 176 15,0-2-192-15,2-2 192 0,-6-7-368 0,9 8 48 16,-3-1 0-16,1-1 0 15,-1 1-192-15,2-1-16 0,-8-6-16 16,10 8 0-16,-1-2-80 0,0-1-16 0,1 0 0 0,-2-3 0 16,-8-2-1344-16,11 1-288 0</inkml:trace>
  <inkml:trace contextRef="#ctx0" brushRef="#br0" timeOffset="20144.57">9019 11684 12895 0,'0'0'1152'0,"0"0"-928"0,0 0-224 0,0 0 0 15,-5 7 1584-15,2 1 272 0,-1-1 48 0,0 3 16 16,0 1-944-16,-1 1-176 0,1 2-32 0,0 1-16 16,0 1-464-16,-2 3-96 0,-1 1 0 0,2 0-16 15,-2 0-176-15,2 0 0 0,-3 0 0 0,1 0 128 16,2-3-128-16,-2 0 0 0,1-3 0 0,-1 0 0 16,0-2 0-16,3-2 128 0,-2-2-128 0,1-1 128 0,5-7 256 0,-6 7 32 15,0-2 16-15,6-5 0 0,0 0-208 0,0 0-32 16,0 0-16-16,0 0 0 0,0 0 48 0,0 0 16 15,-1-11 0-15,4-2 0 0,1-2-112 0,1-1 0 16,1 1-128-16,3-2 192 0,2-3-64 0,1 0-128 16,2-4 176-16,1 2-176 0,1-1 176 0,0 2-176 15,-1 1 160-15,1 1-160 0,-2 1 128 0,2 2-128 16,-1 0 0-16,1 3 144 0,-3 1 0 0,2 0 0 16,-3 1 0-16,-1 3 0 0,-1 3 144 0,-1 1 32 15,-9 4 0-15,9-2 0 0,-9 2-112 0,9 4-16 16,-9-4 0-16,7 8 0 0,-7-8-192 0,4 14 176 0,-3 1-176 15,-2 1 160-15,0 2-160 0,-3 1 0 0,-1 1 0 0,1 0 0 16,-2 1 0-16,1 0 0 0,-1 0 0 0,2-2 0 16,2-2 0-16,-1 1 0 0,-1-5 0 0,2 0 0 15,1 0 0-15,1-1 0 0,1 0 0 0,2-2 0 16,1-3 0-16,0 1 0 0,-4-8 0 0,7 8 0 16,-1-3 0-16,4-1 0 0,1-3 0 0,-1 0-176 15,0-3 0-15,1-3 0 0,1-1 0 0,0-2 0 16,2-1 176-16,-1 0-208 0,-2-2 80 0,1-1 128 15,0-1 0-15,0-1 0 0,-1-2 0 0,-1 0 0 16,-3-1 272-16,1 1 32 0,-2-1 0 0,-1 2 0 16,0 1 160-16,-1-1 48 0,-2 1 0 0,0 2 0 15,1 1 0-15,-2 1 0 0,-1 0 0 0,-1 1 0 0,-1 2-224 16,2 7-32-16,0 0-16 0,-2-7 0 16,2 7-112-16,-3-6-128 0,3 6 176 0,0 0-176 0,0 0 128 0,0 0-128 15,-9 2 0-15,9-2 0 0,-10 6 0 0,3 4 0 16,0 2 0-16,1 1-192 0,2 2 192 0,0 0-176 15,0 2 176-15,0 0-160 0,1 2 160 0,-1 0 0 16,1-1 0-16,2 1 0 0,0 0 0 0,1-3-128 16,0-2 128-16,2 1 0 15,2-1-448-15,1-1 0 0,0-1 0 0,1-2 0 16,3-2-656-16,2-1-144 0,0-1-32 0,-1-3-7728 16,1-3-1552-16</inkml:trace>
  <inkml:trace contextRef="#ctx0" brushRef="#br0" timeOffset="20410.61">9694 11728 26495 0,'0'0'1168'0,"0"0"240"0,-2-10-1120 0,0 3-288 0,-1 1 0 0,3 6 0 15,-3-5 1584-15,3 5 256 0,0 0 48 0,-5-5 16 16,5 5-1136-16,0 0-240 0,-8-1-32 0,-1 2-16 16,-1 3-480-16,0 1-160 0,2 3 0 0,-3 2 0 15,-4 1-96-15,2 0-32 0,0 1 0 0,0 3 0 16,-1 2 160-16,3 0 128 0,-3 1-192 0,4 1 192 15,0-1-128-15,3 0 128 0,0 1 0 0,4-1 0 16,1-2 0-16,2-1 0 0,2 1 0 0,2-2 0 16,2-1 0-16,1-1 0 0,2 0 0 0,1-2 0 15,2-2-144-15,1-2 144 0,1-1 0 0,1-2-144 16,0-1-384-16,2-1-80 0,2-3-16 0,-1-2 0 16,0-2-1616-16,-1-1-336 0,3-3-64 0</inkml:trace>
  <inkml:trace contextRef="#ctx0" brushRef="#br0" timeOffset="20644.65">10078 11386 18255 0,'9'-11'800'0,"-3"5"176"0,3 0-784 0,-9 6-192 16,0 0 0-16,9-3 0 0,-9 3 1248 0,0 0 208 16,0 0 32-16,9 3 16 0,-9-3-480 0,5 10-112 15,-3 2-16-15,0 5 0 0,-4 1-320 0,-1 3-64 16,-1 2 0-16,-3 5-16 0,1 2-176 0,-3 0-16 15,1 0-16-15,0 3 0 0,2 2-144 0,-4 2-16 16,1-2-128-16,1 2 192 0,1 1-192 0,-1-2 0 16,1-2 0-16,0-1 0 0,-1-2 128 0,0-3-128 0,1-1 0 0,-1-3 0 31,0-2-320-31,0-1-144 0,0-2-48 0,0-3-8144 0,1-2-1648 0</inkml:trace>
  <inkml:trace contextRef="#ctx0" brushRef="#br0" timeOffset="20829.88">9783 11854 27647 0,'0'0'2448'0,"0"0"-1952"0,0 0-496 0,0 0 0 16,9-5 1024-16,2 2 96 0,2-1 32 0,3-1 0 16,0 0-512-16,5-2-112 0,4 1-16 0,2-2 0 15,-3-1-256-15,3 1-64 0,1-2-16 0,0 1 0 16,2-4-704-1,-1 0-144-15,-2 1-32 0,-1 1 0 0,-3 2-2320 0,-1 1-480 16,-3-1-80-16</inkml:trace>
  <inkml:trace contextRef="#ctx0" brushRef="#br0" timeOffset="21036">10312 11667 18591 0,'0'0'832'0,"0"0"160"0,0 0-800 0,0 0-192 16,0 0 0-16,0 0 0 0,0 0 1248 0,0 0 208 16,0 0 32-16,0 0 16 0,0 0-160 0,2 9-48 15,-2-9 0-15,-1 11 0 0,-1 0-416 0,-1 1-96 16,-2 1-16-16,1 2 0 0,-1 3-368 0,-1 1-80 15,1-1 0-15,-1 2-16 0,1 1-176 0,-3 1-128 16,0-1 144-16,2 0-144 0,-1-1 128 0,0-2-128 16,1 1 0-16,1 0 144 0,1-1-144 0,0-1 0 15,0-3 0-15,2-1 0 0,-1 1 0 0,1-3-224 0,0-2 48 0,2-1 16 32,0-8-352-32,0 0-64 0,0 0 0 0,0 0-16 15,0 0-432-15,0 0-64 0,0 0-32 0</inkml:trace>
  <inkml:trace contextRef="#ctx0" brushRef="#br0" timeOffset="21731.17">10622 11674 26719 0,'0'0'2368'0,"-6"-2"-1888"0,-2 1-480 0,8 1 0 16,-6 0 2160-16,-3 2 336 0,1 2 64 0,0-1 0 15,2 2-1600-15,-3 3-320 0,0 2-64 0,-1 2 0 16,-1 1-448-16,-1 2-128 0,0 0 0 0,0 2 0 15,-1 0 0-15,1 2 0 0,0 0 0 0,1 0 0 0,1 0 0 0,1 0-176 16,1-3 176-16,3 1-208 0,1-4 208 0,2 1-192 16,1-1 192-16,1 1-192 0,0-2 192 0,3-1-144 15,1-1 144-15,0-3-128 0,-4-7 128 0,7 7 0 16,-7-7 0-16,10 4-128 0,-10-4 128 0,9-1 0 16,0-2 0-16,-1-3 0 0,-1-1 0 0,-2-3 0 15,-2-1-144-15,2-1 144 0,-3 0 0 0,-1-2 0 16,-1-1-144-16,-1 0 144 0,-2-2 0 0,-2 2 0 15,1-3 0-15,-3 2 0 0,1-2 0 0,-2 0 0 16,-1 3 144-16,3 1-144 0,-2 2 0 0,2 1 128 16,1 1-128-16,0 2 0 0,1 3 0 0,4 5 0 0,-3-6 0 0,3 6 0 15,0 0 0-15,0 0-144 0,0 0 144 0,0 0 0 16,0 0-192-16,0 0 64 0,0 0 128 0,0 0-208 16,0 0 208-16,7 4-192 0,3 0 192 0,1-1-192 15,1-1 192-15,4 0 0 0,-1 0 0 0,3-2-144 16,-1 0 144-16,2-2 0 0,1 1 0 0,0 0 0 15,-4 1 0-15,3 0-128 0,-3-1 128 0,0 3 0 16,-2 1 0-16,0 0 0 0,0 1 0 0,-2 2 0 16,-1 1 0-16,-1 1 0 0,0-1 0 0,-2 3-128 15,0 3 128-15,-2 0 0 0,-1 1 0 0,-1 3 0 16,0 0 0-16,-3 2 0 0,-2 0 0 0,0-3 128 16,-3 1-128-16,1-1 0 0,0 0 128 0,1-2-128 15,-2-2 0-15,1-2 0 0,1-1 0 0,2-9 128 0,0 0-128 16,0 0 0-16,0 0 128 0,0 0-128 15,0 0 0-15,0 0 144 0,0 0-144 0,0 0 0 16,5-11 0-16,4-1 0 0,3-1 0 0,-1-2 0 0,1 0 0 0,3-2 0 16,1-1 0-16,-1-2-192 0,-1 0 192 0,0 2 0 15,-2 0-160-15,1 3 160 0,-1 2 0 0,0 3 0 16,-2 3 0-16,0 1 0 0,-10 6 128 0,9 0 80 16,-9 0 32-16,9 5 0 0,-9-5 48 0,8 12 16 15,-3 1 0-15,-2 2 0 0,0 3-112 0,-3-1-32 16,-3 1 0-16,1 1 0 0,-1-3-160 0,0 2 0 15,-1-1 0-15,2 0 0 0,-2-2-128 0,-1 0-128 16,1-3 0-16,1 0-16 16,0-3-480-16,3-9-80 0,-2 10-32 0,2-10-9712 15,0 0-1952-15</inkml:trace>
  <inkml:trace contextRef="#ctx0" brushRef="#br0" timeOffset="21884.1">10628 11270 23375 0,'0'0'1024'0,"0"0"240"0,0 0-1008 0</inkml:trace>
  <inkml:trace contextRef="#ctx0" brushRef="#br0" timeOffset="49716.75">11310 4045 27647 0,'-8'-5'2448'0,"2"1"-1952"0,6 4-496 0,-8-3 0 31,0 2-368-31,1 1-160 0,1 3-48 0,-4 1 0 0,0 2 736 0,-1 1 144 0,4 7 16 0,-3 0 16 16,-2 2-336-16,0 2 0 0,-1 3 0 0,1 2 0 16,-1 3 0-16,-1 2 0 0,-2 1 0 0,0 4 0 15,-2 2 0-15,0 4 0 0,-4 1 0 0,0 2-128 16,-1 2 128-16,-1 3 0 0,1 3 0 0,0 2 0 16,1 1 0-16,2 3 128 0,2 4 0 0,1-1 0 15,4 3 96-15,0-1 32 0,0 1 0 0,0-2 0 16,1 0-32-16,4-2 0 0,1-2 0 0,0 1 0 0,1 1-224 0,0 6 0 15,0 8 0-15,-1 3 0 0,-1-2 256 16,2 4-64-16,-3 4 0 0,3-1 0 0,3-2 0 0,0-1 0 16,0-2 0-16,-1 0 0 0,2 1 64 0,1 0 0 15,2-4 0-15,1 2 0 0,2 0 128 0,-1 1 16 16,0 2 16-16,2 3 0 0,0 0-112 0,3 2-32 16,1 1 0-16,0 3 0 0,1 0-272 0,2-1 0 15,4 0 128-15,1 0-128 0,2-3 0 0,2 0 0 16,2-1 128-16,6-3-128 0,2-3 0 0,-1 2 128 15,3 3-128-15,2 1 0 0,-2-2 0 0,2 0-144 16,0-3-16-16,1 0-9792 16,2 0-1952-16</inkml:trace>
  <inkml:trace contextRef="#ctx0" brushRef="#br0" timeOffset="53134.98">8869 5971 13647 0,'-20'1'592'0,"6"1"144"0,0 3-592 0,-3-2-144 0,1 0 0 0,-1 3 0 0,0 1 928 0,-1 3 160 16,1 1 16-16,-1 4 16 0,0 1-480 0,2 3-80 15,-2 1-32-15,0 2 0 0,3 0-192 0,0 3-32 16,-1 3-16-16,2 4 0 0,1 2 0 0,0 4 0 16,-1 3 0-16,3 0 0 0,1 2-16 0,2 0 0 15,2-1 0-15,4-4 0 0,2-2-96 0,3-4-32 16,4-3 0-16,3-1 0 0,2-4-144 0,4-3 0 0,4-5 0 0,3-2 128 15,4-5-128-15,1-2 128 0,5-3-128 0,0-5 128 16,0-5-128-16,1-5 160 0,0-2-160 0,-1-7 160 16,-1-6 160-16,1-2 16 0,1-4 16 0,1-4 0 15,-2-5-16-15,0-4 0 0,1-5 0 0,-1 1 0 16,0-3-144-16,-3 0-48 0,-2 0 0 0,-3-2 0 16,-2 0-144-16,-1-3 160 0,-2-4-160 0,-1 1 160 15,-2-2-32-15,0 4-128 0,-3-2 192 0,-1 0-64 16,-2-3 128-16,2 3 0 0,-1 2 16 0,-2 7 0 15,-2 5 0-15,-1 6 0 0,-3 5 0 0,0 8 0 16,-3 6 304-16,-3 6 64 0,-2 4 16 0,0 3 0 16,-2 3 128-16,1 3 32 0,-2 3 0 0,0 4 0 15,-2 5-576-15,0 7-112 0,0 6-128 0,-1 4 176 16,0 4-176-16,0 5 0 0,1 4-192 0,0 3 192 0,0 3-176 0,2 2 176 16,0-1-128-16,-1 0 128 0,0 1 0 15,1 3-160-15,-4 2 160 0,2 4 0 16,-1 2 0-16,1 2-128 0,1-2 128 0,1 1 0 0,-1-2 0 0,0-1 0 15,2-2 0-15,2-2 0 0,4-6 0 0,3-2 0 16,1-2 0-16,3-4 0 0,1-5 0 0,4-2 0 16,1-1 0-16,1-4 0 0,1-4-128 0,2-1 128 15,0-3-192-15,2-3 192 16,0-4-2224-16,2-3-336 0,2-5-64 0</inkml:trace>
  <inkml:trace contextRef="#ctx0" brushRef="#br0" timeOffset="53868">9785 6095 12895 0,'-7'-9'576'0,"0"6"112"0,-2 0-560 0,2 1-128 0,-1 0 0 0,1 1 0 15,-3 1 4128-15,2 3 800 0,-1 0 144 0,0 1 48 16,-1 2-3664-16,0 4-736 0,0 2-144 0,-3 3-16 16,-2 1-400-16,-1 2-160 0,2 1 128 0,1 3-128 15,0 2 0-15,2 3 128 0,2 1-128 0,1 2 0 16,5 1 0-16,2-2 0 0,1 1 0 0,3-1 0 15,4-3 0-15,1-1 0 0,3-2 0 0,1-4 0 16,3-3 0-16,1-4-144 0,1-4 144 0,-2-1 0 31,-2-1-448-31,1-5 32 0,-2-4 0 0,0-1 0 0,-1 0 96 0,-2-4 32 0,-2-3 0 0,-3-1 0 0,-1-2 288 16,-1-4 0-16,-1-2 0 0,0-2 144 0,-1-1 32 16,0-1 0-16,0-1 0 0,-1 0 0 0,-1 1-176 0,0 2 0 15,0 0 144-15,0 3-144 0,1 3-176 0,1 2-96 16,-1-1-32-16,1 4 0 15,-2 3-320-15,2 8-64 16,0 0-16-16,2-8 0 0,0 0 80 0,-2 8 16 0,8-5 0 0,0-1 0 16,0 2-96-16,-1 0 0 0,-7 4-16 0,11-4 0 15,0-1 128-15,-1-1 16 0,0-2 16 0,1 1 0 0,-1-1 352 0,2 0 64 16,1-2 16-16,0 2 0 0,-2-1 128 0,-1 1 128 16,1 0-128-16,-1 2 176 0,0-1 336 0,-1 3 64 15,-1-1 0-15,-8 5 16 0,0 0 192 0,11 3 48 0,-11-3 0 16,12 5 0-16,-2 2-128 0,-2 1 0 0,0 2-16 0,0 2 0 15,-2 2-368-15,0 1-64 0,-2 0 0 16,1 4-16-16,-3 2-96 0,0 1-16 0,-1 0 0 0,-1 1 0 16,0-1 16-16,-1 0 0 0,0-1 0 0,0-1 0 15,0-3-144-15,1 0 0 0,0-4 144 0,0-1-144 16,1-3 0-16,-1-9 144 0,0 0-144 0,3 8 0 16,-3-8 0-16,0 0 0 0,0 0 0 0,0 0 0 15,10-2 0-15,-1-5 0 0,-1-3 0 0,2-4-144 16,3-4 144-16,-2-3 0 0,2-2 0 0,-1-1 0 15,0-1 0-15,-1 0 0 0,-1 2 0 0,-1 1 0 16,-1 0 0-16,-1 4 0 0,0 0 0 0,-2 2 0 16,-1 1 176-16,-1 3-48 0,-1 1 0 0,-1 3 0 15,-1 8 384-15,0 0 64 0,0 0 0 0,0 0 16 16,0 0 240-16,0 0 32 0,0 0 16 0,0 0 0 16,0 0-480-16,0 13-80 0,0 0-32 0,0 2 0 15,-1 2-288-15,0 1 0 0,0 2 128 0,2 2-128 0,1 2 0 0,0 1 0 16,1-1 0-16,0 0 0 0,2 0 0 0,1-2 0 15,2-2 0-15,0-2 0 0,2-3 0 0,0-2 0 16,0-1-176-16,1-2 176 16,-2-2-928-16,0-3-80 15,-9-5-16-15,12 4 0 0,1-2-2048 0,-2-3-432 0</inkml:trace>
  <inkml:trace contextRef="#ctx0" brushRef="#br0" timeOffset="54401.06">10437 6178 23039 0,'0'0'2048'0,"0"0"-1648"0,0 0-400 0,0 0 0 16,0 0 1280-16,0 0 192 16,0 0 16-16,0 0 16 0,0 0-768 0,0 0-160 15,-8 2-16-15,8-2-16 0,0 0-416 0,0 0-128 0,0 0 0 0,-7 4 0 16,7-4 0-16,0 0 0 0,0 0-176 0,0 0 176 31,0 0-480-31,-7 4 16 0,7-4 0 0,-8 1 0 0,0-2 208 0,2-1 32 0,6 2 16 0,-10 0 0 16,1 0 208-16,0 0-192 0,-1 2 192 0,-1 1-192 15,-2 2 192-15,0 2 192 0,0 1-48 0,0 2 0 16,1-1 208-16,1 4 32 0,1 0 16 0,1 2 0 16,0 2-32-16,0 1-16 0,1 3 0 0,1 2 0 15,1 2-352-15,2 0 144 0,1 1-144 0,1 0 0 16,2-2 0-16,2-1 0 0,0-2 0 0,3-3 0 16,2-2 0-16,1-4 0 0,2-2 0 0,1-2 0 0,1-4 0 0,4-3 0 15,0-3 0-15,2-3-144 16,1-2 144-16,0-6 0 0,0-5 0 0,1-4 0 0,0-4 272 0,-2-4-16 15,3-1 0-15,0-4 0 0,0-4-32 0,0-1-16 16,0-2 0-16,-1 2 0 0,-3 0-32 0,-1-3-16 16,-3-4 0-16,0-1 0 0,-3-3 16 0,0 0 0 15,1-2 0-15,-1 0 0 0,-2 1 0 0,0 0 0 16,-1-2 0-16,0 1 0 0,-2 2-176 0,-1 11 0 16,-1 8 0-16,-1 9 0 0,-2 6 400 0,0 5 0 15,-1 2 0-15,0 2 0 0,1 8 352 0,0 0 64 16,0 0 16-16,0 0 0 0,0 0-256 0,0 0-64 15,0 0 0-15,0 0 0 0,0 0-512 0,-4 9-176 16,2 8 0-16,-1 12 0 0,1 15-80 0,-1 6 0 0,0 5-16 0,1 3 0 16,1 4 272-16,0 6 0 0,1 5-128 15,2 3 128-15,1 1 0 0,3 5 0 0,-2 6 0 16,5 2 0 0,3 2-896-16,5-2-112 0</inkml:trace>
  <inkml:trace contextRef="#ctx0" brushRef="#br0" timeOffset="70596.19">13573 14707 9215 0,'0'0'400'0,"-6"-5"96"0,1-1-496 0,0 1 0 0,1-2 0 0,0 0 0 0,-1 0 1472 0,1 0 208 15,-2-1 48-15,0 2 0 0,-2-2-944 0,0 0-176 16,-1 0-32-16,2-1-16 0,0 0 16 0,1 0 16 15,-2 0 0-15,0 1 0 0,0-3 48 0,1-1 0 16,0-2 0-16,-1 1 0 0,1 0-128 0,-1-1-32 16,-1-3 0-16,-1 1 0 0,0-1-32 0,2 2-16 15,0-2 0-15,-1 1 0 0,-1-2-48 0,0 1 0 16,0-2 0-16,1 0 0 0,-1 0-64 0,-1 1-32 16,-3-3 0-16,0 2 0 0,1 0-48 0,1 0-16 0,0-2 0 15,0 1 0-15,-2-1-16 0,0 0 0 0,1-2 0 0,1 0 0 16,0-2 112-16,-1-1 32 0,-1 2 0 0,2-1 0 15,0-2 48-15,2 1 16 0,4-1 0 0,-1-1 0 16,-1 1-96-16,1-1 0 0,-3 1-16 0,1-1 0 16,0 2-144-16,0-3-32 0,2-2 0 0,-1 0 0 15,-2-2-128-15,1 2 0 0,2-2 0 0,-1 1 0 16,1-1 0-16,-2 0 128 0,4 0-128 0,-3 2 0 16,1 2 0-16,-1 1 128 0,0-2-128 0,2-1 0 15,-1 0 128-15,-1-2-128 0,1-2 0 0,0 1 128 16,1 0-128-16,1 1 0 0,-2 1 144 0,3 0-144 15,-2-1 0-15,2 1 0 0,-1 0 0 0,0 2 0 16,1-2 0-16,-2-1 0 0,1-1 0 0,0-1 0 16,0 1 0-16,-1 1 0 0,2 1 0 0,1 2 0 0,-1-2 0 15,3 0 0-15,-2 1 0 0,2 1 0 0,0 1 0 16,0 0 0-16,-2-1 0 0,3 0 0 0,-1-3 0 0,1-2 0 16,0 1 0-16,1 1 0 0,1 0 0 0,0 0 0 15,0 1 0-15,-1 2 0 0,3-2 0 0,0 1 0 16,-1 1 0-16,-1 1 128 0,3-1-128 0,-3-2 0 15,-1-2 0-15,1 0 0 0,0-3 0 0,-1 2 0 16,3-1 0-16,-1 0 128 0,-3-2-128 0,1 2 0 16,0 0 0-16,0 2 0 0,0-1 0 0,-2 2 0 15,1 0 0-15,0 0 0 0,0 2 0 0,0-1 128 16,-1 0-128-16,1 2 128 0,1 3 32 0,2-1 16 16,-1 1 0-16,1-1 0 0,0 2-176 0,1-1 0 15,-1 1 144-15,0 1-144 0,1-1 0 0,0-2 144 16,0-1-144-16,1 0 0 0,-2 0 144 0,0-2-144 0,2-1 0 0,-1-1 144 15,-1 1-144-15,2 1 0 0,-1 1 0 0,1-1 128 16,-3-1-128-16,0 2 0 0,0 4 0 0,0 0 0 16,-2 0 0-16,0 0 0 0,-2-3 0 0,1 3 0 15,0 1 128-15,0 0-128 0,0 0 0 0,2 0 128 16,1-1-128-16,0 3 0 0,2 0 0 0,0-1 128 16,0 2-128-16,1 0 0 0,-2 0 0 0,2 1 0 15,-1-1 0-15,0 1 0 0,1 0 0 0,0 0 0 16,0-1 0-16,1 0 0 0,-2-1 0 0,2-2 0 15,2 0 0-15,0-2 0 0,-2 0 0 0,2-2 0 16,0 0 0-16,0 2 0 0,1-1 0 0,0 0 0 16,-1-2 0-16,-2 3 0 0,0 0 0 0,0 2 0 15,2 0 0-15,0-2 0 0,1 2 0 0,0 1 0 16,-1-2 0-16,2 3 0 0,0-1 0 0,1-1 0 0,0-2 0 0,1 2 0 16,0-2 0-16,1 2 0 0,2 2 0 0,-1-1 0 15,0-2 0-15,3 0 0 0,-1 1 0 0,0 0 0 16,-2-3 0-16,0 1 0 0,2-1 0 0,-2-1 0 15,-1-3 0-15,1 1 0 0,2 1 0 0,-2 0 0 16,0 0 0-16,0 0 0 0,-1-1 0 0,1 3 0 16,2-1 0-16,-1 1 0 0,-1 2 0 0,-1 0 0 15,1 0 0-15,-3 2 0 0,-1 0 0 0,-1-1 128 16,2-2-128-16,2 4 0 0,0 1 0 0,0 0 0 16,0 0 128-16,1 0-128 0,1 0 0 0,-2 1 0 15,0 0 0-15,1 0 0 0,2-1 0 0,-1 3 0 0,1-1 0 0,-1 2 0 16,2 1 0-16,-2-1 0 0,-1 0 0 0,2 2 0 15,0-1 0-15,1-1 0 0,-2 0 0 16,0-2 128-16,2 1-128 0,-1-2 0 0,1 2 0 0,1 1 0 16,-4 1 0-16,1-1 0 0,1-1 0 0,0 2 0 15,-2 0 0-15,3 2 0 0,-1 0 0 0,3-2 0 16,0 2 0-16,0-2 0 0,-3 1 0 0,2 0 0 16,-1 4 0-16,1 0 0 0,1-1 0 0,-2 0 0 15,1-2 0-15,0 1 0 0,3-1 0 0,0-1 0 16,-1 0 0-16,1-2 0 0,1 2 0 0,0-3 0 15,0-1 0-15,-1 3 0 0,-2 0 0 0,0 2 0 16,2-1 0-16,1 2 0 0,-1-3 0 0,0 3 0 16,0 0 0-16,0 1 0 0,0-1 0 0,1 1 0 15,-5 0 0-15,2 1 0 0,-1 1 0 0,-1 0 0 16,-1 0 128-16,1-1-128 0,0-1 128 0,-1 1-128 0,1 1 0 0,0 0 128 16,2-3-128-16,0 3 0 0,-1 1 0 0,1 1 0 15,-2-2 128-15,-1 1-128 0,0 1 0 0,-1 0 0 16,1 0 0-16,0 0 0 0,-1-2 0 0,1 3 0 15,-1 0 0-15,2 1 0 0,-4 1 0 0,0 0 0 16,0 0 144-16,1 0-144 0,-1 1 0 0,0 0 128 16,-1 0-128-16,0 0 0 0,1 1 0 0,-1 0 0 15,1-2 0-15,1 1 128 0,-1 0-128 0,2 1 0 16,-2-1 0-16,1 2 0 0,0 0 0 0,-1 1 0 16,3-2 0-16,-3 2 0 0,-1 0 0 0,1 1 0 15,0 0 0-15,-1-2 0 0,-1 1 0 0,0 1 0 16,-1 0 0-16,1-1 128 0,1 0-128 0,0-1 0 0,-1-1 0 15,0 2 0-15,2 0 0 0,-1-1 0 0,0 0 0 0,-1 1 0 16,1 1 0-16,-1 0 0 0,0-1 0 0,-1-1 0 16,0 1 0-16,1 0 0 0,-3 0 0 0,1 0 0 15,-1-1 0-15,0 1 128 0,-1-1-128 0,-7 3 0 16,7-5 0-16,-7 5 0 0,0 0 0 0,8-3 0 16,-3 0 0-16,-5 3 0 15,0 0 0-15,7-5-192 16,-2 2-240-16,-5 3-48 0,0 0-16 0,10 1 0 15,-2-1-1408-15,0 1-272 0,0 2-64 0,2-2-11280 0</inkml:trace>
  <inkml:trace contextRef="#ctx0" brushRef="#br0" timeOffset="71028.3">15471 6985 19343 0,'0'0'1728'0,"0"0"-1392"0,0 0-336 16,0 0 0-16,-2-5 576 0,2 5 64 16,0 0 0-16,0 0 0 0,0 0-384 0,10 0-80 0,0 0-16 0,-10 0 0 15,12 3-160-15,-2 0 160 0,0 2-160 0,1-1 160 16,-1 0-160-16,1 1 0 0,0 0 0 0,0 0 0 16,-1-2 0-16,1 1 0 0,2 1 0 0,-1 1 128 15,0 0 128-15,0-1 0 0,1 0 16 0,1 0 0 16,0 2-32-16,-1-1-16 0,-1 1 0 0,0 0 0 15,0-2 80-15,-1 3 16 0,-1 1 0 0,0 1 0 16,-1-2-64-16,-2 4 0 0,-4 4 0 0,-2 0 0 16,-3 3 176-16,-5 4 16 0,-4 5 16 0,-4 7 0 15,-4 7-176-15,-5 7-32 0,-4 7-16 0,-7 11 0 16,-7 8-240-16,-7 12 0 0,-6 9 128 0,-6 12-13056 16</inkml:trace>
  <inkml:trace contextRef="#ctx0" brushRef="#br0" timeOffset="73486.11">16492 7616 4607 0,'0'0'192'0,"0"0"64"0,0 0-256 0,0 0 0 0,0 0 0 0,-6 4 0 16,-2-4 2048-16,8 0 384 0,0 0 64 0,0 0 0 15,0 0-1808-15,0 0-368 0,0 0-80 0,0 0-16 0,0 0-224 0,0 0 0 16,0 0 128-16,0 9-128 0,1-2 240 0,-1-7 0 16,0 0 0-16,0 0 0 0,0 0 144 0,4 11 16 15,1 1 16-15,-2-2 0 0,-3-10-32 0,3 9-16 16,-3-9 0-16,6 10 0 0,-2-1 128 0,2 0 16 16,-2-1 16-16,2 1 0 0,-2 1 112 0,2 0 0 15,-1 1 16-15,2 1 0 0,0-1-272 0,2 0-48 16,0 0-16-16,1 1 0 0,2 1-112 0,-2 1-16 15,1-1-16-15,-1 0 0 0,0 3-176 0,0-1 192 16,-1-2-192-16,1 2 192 0,-1 2-64 0,1 0-128 16,0 2 192-16,-1-1-64 0,0-2 112 0,0 2 16 0,2 2 0 15,-1-1 0-15,-2 1 64 0,2 1 0 0,0 1 16 0,1 0 0 16,0 0-48-16,0 1-16 16,1 0 0-16,0 2 0 0,1 0-80 0,2-1-32 0,-1 1 0 0,-1-2 0 15,-1-1 0-15,1 2 0 0,1 0 0 0,0 0 0 16,0-1 32-16,-1 1 0 0,-1 0 0 0,-1 3 0 15,-1 0 64-15,0 0 0 0,-1 0 16 0,0 1 0 16,1-2-32-16,0 1-16 0,-2-1 0 0,1 1 0 16,1 2-48-16,-1 1-16 0,0 2 0 0,0 1 0 15,-2-3 16-15,3 5 0 0,0 1 0 0,0 0 0 16,0 0-16-16,3 2 0 0,-1-2 0 0,1 0 0 16,-2 1-16-16,0-2 0 0,0-2 0 0,-1 0 0 15,0 0-144-15,-1 1 192 0,0 3-192 0,-2 2 192 16,1 0-192-16,-2-1 160 0,-1-1-160 0,0 2 160 15,-2-4-16-15,1 0 0 0,-3-1 0 0,2 4 0 16,-1 1 48-16,-2 3 16 0,0 2 0 0,1 0 0 0,1 0 32 16,0 0 0-16,-1 0 0 0,2-1 0 0,-1-2-64 0,0 1-16 15,-1 2 0-15,1 0 0 0,0 1-32 0,1 0-128 16,-2-1 192-16,0 0-64 0,2 0 32 0,-2-5 0 16,0-2 0-16,0 0 0 0,1 1 32 0,-1 0 16 15,-1-1 0-15,1 1 0 0,0-1-80 0,0 3 0 16,0-2-128-16,-1 1 192 0,0-1-192 0,0 1 176 15,0-5-176-15,1 0 160 0,-1 1-160 0,0 2 0 16,0 0 144-16,1 1-144 0,-1 3 0 0,1 1 144 16,-1 1-144-16,0 0 0 0,0-1 224 0,0-1-64 15,1-1-16-15,-1 2 0 0,0-3 32 0,0 2 0 0,0 1 0 0,0 1 0 16,-1-3-48-16,1 1 0 0,0 0 0 0,1-4 0 16,1-2-128-16,-2 3 0 0,0-4 144 0,2 0-144 15,0-1 0-15,-1 2 0 0,-1 5 0 0,0-2 128 16,1 1-128-16,-1 0 0 0,0 1 0 0,1 0 0 15,0-5 0-15,-1-1 0 0,-1-1 0 0,1 0 0 16,0 0 0-16,-1 2 0 0,0 3 0 0,0-2 128 16,0 0-128-16,0 2 0 0,0 0 0 0,0-2 0 15,-2-2 0-15,1-2 0 0,0-3 128 0,-1 0-128 16,-1-3 144-16,1 0-144 0,-2 2 192 0,0-1-192 16,1 2 160-16,-1 0-160 0,0 0 128 0,0 1-128 15,0-1 128-15,1-1-128 0,-2 0 0 0,1 0 128 16,-1-1-128-16,1-1 0 0,-2-2 0 0,0 0 0 15,1 0 0-15,-1-2 0 0,1 0 0 0,1 2 0 16,2 3 0-16,-2 0 0 0,0-2 128 0,-1-1-128 0,0 1 0 0,0-1 0 16,1-2 0-16,-1 0 128 0,2 0-128 0,0-3 0 15,0-1 0-15,1 1 0 0,-1-1 0 0,-1 0 0 16,1-3 0-16,-1 1 0 0,1-1 0 0,0-2 0 16,-1 1 0-16,1-1 0 0,-1-1 0 0,1 2 0 15,1-2 0-15,-1 0 0 0,1-1 0 0,1-1 0 16,0-1-192-16,-1-1 192 15,3-8-464-15,-2 6 16 0,2-6 16 0,0 0 0 16,0 0-528-16,0 0-128 0,0 0 0 0,0 0-16 16,0 0-1712-16,9-3-352 0,-1-4-64 0</inkml:trace>
  <inkml:trace contextRef="#ctx0" brushRef="#br0" timeOffset="73880.89">17020 13572 12895 0,'-11'10'1152'0,"3"-2"-928"0,0-1-224 0,-1 2 0 16,0 1 2768-16,1 0 512 0,1 0 112 0,2 1 0 15,-1-1-1792-15,0 0-384 0,2-2-64 0,-2 1 0 16,2 0-592-16,1-1-112 0,-1-1-32 0,1 1 0 16,3-8-416-16,-3 10 0 0,2 0 0 0,-1 0 0 15,1-1 0-15,1 0 128 0,-1 1-128 0,1 1 0 16,0 1 192-16,1 2-64 0,2-2 0 0,-1 3 0 16,0 1 144-16,0 1 32 0,1 1 0 0,1-1 0 0,-1 0-48 15,1-1-16-15,2 1 0 0,-1-2 0 0,0 0 64 0,0-2 16 16,1-1 0-16,0-2 0 0,1-3 112 0,4-1 16 15,-2-3 16-15,3-3 0 0,1-2-256 0,4-3-48 16,2-4-16-16,5-4 0 0,1-4-144 0,7-8 0 16,5-8 0-16,7-7 0 0,6-5 0 0,5-11 0 15,3-12 0-15,6-16-10864 16,4-15-2128-16</inkml:trace>
  <inkml:trace contextRef="#ctx0" brushRef="#br0" timeOffset="167795.75">1684 6194 13823 0,'0'0'1216'0,"0"0"-960"0,0 0-256 0,0 0 0 16,0 0-288-16,-6-3-96 0,6 3-32 0,0 0 0 15,-8-2 672-15,0 1 144 0,0 1 32 0,8 0 0 0,-9 0 0 0,1 1 0 16,-1 1 0-16,0 1 0 0,-1 2-48 0,-1-1 0 16,0 1 0-16,-1 2 0 0,-1 0 16 0,0 0 0 15,-1 0 0-15,-1 2 0 0,-3 1-80 0,1 2-32 16,-2 2 0-16,0 1 0 0,1 2 64 0,-1-1 16 15,0 2 0-15,2 0 0 0,-1 0-64 0,3 1-16 16,1 0 0-16,2 3 0 0,1 0-64 0,-1 1-16 16,-1 0 0-16,2 0 0 0,0 0-16 0,0 1-16 0,-1 3 0 15,1-1 0-15,1 1-16 0,0 0 0 0,-2 3 0 0,1 1 0 16,-3-1 32-16,0 2 0 0,1 1 0 0,0 1 0 16,0 2 144-16,-1-1 48 0,-1 0 0 0,1 2 0 15,0 3-96-15,-1 2-16 0,1 2 0 0,0 1 0 16,1 0-96-16,0 0-32 0,2-1 0 0,0-1 0 15,2-2 64-15,-1-1 16 0,1 1 0 0,0 0 0 16,0-1 16-16,2 1 0 0,-3 1 0 0,2 0 0 16,0 1-96-16,1 0-16 0,0 1 0 0,0 0 0 15,1 1-128-15,-1 2 160 0,-1 4-160 0,1 0 160 16,-2 3-160-16,-1 2 0 0,-1 1 0 0,2 1 128 16,4-2-128-16,-1 2 0 0,0-1 0 0,0-2 128 15,2-2-128-15,2-2 0 0,0-3 0 0,2-3 0 0,0-3 352 16,4 2 32-16,0 0 16 0,1 0 0 0,-2-2 48 15,2 2 0-15,3 1 0 0,0 0 0 0,-1-1-192 16,1-1-48-16,-1-4 0 0,0 0 0 0,1-1-80 0,0 2-128 16,1 1 176-16,1-1-176 0,-1 2 128 0,2-1-128 15,3 0 0-15,0-2 0 0,0 0 128 0,1-3-128 16,0-2 0-16,0 1 0 0,2 3 0 0,0 0 0 16,-1-1 0-16,5 2 0 15,1 2-1552-15,1 2-320 0</inkml:trace>
  <inkml:trace contextRef="#ctx0" brushRef="#br0" timeOffset="173333.76">1622 10561 19583 0,'0'0'864'0,"0"0"176"0,0 0-832 0,-3-7-208 0,3 7 0 0,0 0 0 16,-4-8 704-16,4 8 80 0,0 0 32 0,0 0 0 15,-6-6-352-15,6 6-64 0,0 0-16 0,-7-2 0 16,0 2-128-16,7 0-48 0,-9 2 0 0,0 2 0 16,-1 1-208-16,1 1 128 0,0 0-128 0,-1 1 0 15,-1 1 176-15,-1-2-176 0,-1 0 192 0,1 1-192 16,-1 2 400-16,0 0-16 0,-1-1-16 0,-1 2 0 16,1-1 192-16,0 2 32 0,-3-2 16 0,3 3 0 15,-2 0-96-15,2 3-32 0,0 0 0 0,1 1 0 16,2-1-160-16,-3 1-16 0,1 2-16 0,0 0 0 0,-1-1-160 0,1 0-128 15,2 1 192-15,0 2-192 0,0-1 128 0,2 0-128 16,0-2 0-16,1 1 0 0,2-2 128 0,-1 1-128 16,2-1 0-16,-1 1 0 0,2-2 0 0,-1 2 0 15,1-1 0-15,2 2 0 0,-3-3 0 0,2 2 0 16,1-1 0-16,0 2 0 0,-1-1 128 0,2 3-128 16,0 1 144-16,0 0-144 0,0 0 128 0,1 1-128 15,0 0 0-15,-1 1 0 0,2-1 0 0,-1 1 0 16,0 1 0-16,2-1 0 0,-2-1 0 0,2 0 0 15,1-1 0-15,-1 0 0 0,0 2 0 0,0-1 128 16,0 0-128-16,2 0 0 0,0-1 0 0,0 2 0 16,1 2 0-16,-1-2 0 0,2 0 0 0,-1 0 176 0,3 0-176 0,-1 1 160 15,0 1-160-15,1 1 0 0,1-1 144 16,-2 0-144-16,2 1 0 0,1 1 128 0,1 2-128 0,0 0 0 16,0 0 0-16,0 2 0 0,-2 1 0 0,0 2 0 15,1 0 0-15,1 1 0 0,1 1 0 0,1 3 0 16,0 4-240-16,1-1-16 0,2-1 0 0,-1 5-9328 15,1 2-1872-15</inkml:trace>
  <inkml:trace contextRef="#ctx0" brushRef="#br0" timeOffset="187331.92">1488 13329 23039 0,'-14'0'1024'0,"4"1"192"0,1 0-960 0,0 1-256 0,2 0 0 0,0-2 0 16,-1-1 848-16,3 1 128 0,5 0 32 0,-8 3 0 16,0-2-352-16,1 0-64 0,-1-2-16 15,0 1 0-15,4 0-240 0,-3 1-48 0,1-1-16 0,-1-1 0 16,0 1-16-16,1 0-16 0,-3 1 0 0,0 0 0 16,0 0-48-16,-1 1 0 0,1 0 0 0,0 2 0 15,1-1 208-15,-2 0 48 0,-2 5 0 0,-1-1 0 16,-1-1 16-16,-2 3 16 0,2 3 0 0,1 2 0 15,-1 4-16-15,0 1 0 0,1 2 0 0,-1 4 0 16,-1 2-128-16,2 4-16 0,0 1-16 0,1 2 0 16,0 2-112-16,1 2 0 0,0 0-16 0,1 4 0 15,0 1-176-15,2 4 192 0,1 4-192 0,1 4 192 16,3 3-192-16,1 1 0 0,0-4 0 0,4 2 0 0,0 1 0 16,1 4 0-16,3 0 0 0,1 2 0 0,2-1 0 0,1 0 0 15,2-2 0-15,0 2 0 0,4 3 0 0,0 2 0 16,4 4 0-16,2-2 0 0,2-2-128 0,5 5-128 15,0 4 0-15,3 4-10960 16,3 3-2192-16</inkml:trace>
  <inkml:trace contextRef="#ctx0" brushRef="#br0" timeOffset="202770.3">18904 12367 6447 0,'0'0'272'0,"0"0"80"0,-5-5-352 0,5 5 0 0,-3-7 0 0,3 7 0 16,-5-5 1872-16,2 0 304 0,3 5 64 0,-4-6 16 16,0-1-1360-16,0 2-256 0,-1 0-64 0,5 5-16 15,-5-5-48-15,-1-1-16 0,-2 0 0 0,1 1 0 16,0 2 160-16,0-1 48 0,-3-2 0 0,1 2 0 16,0 0-128-16,-1 2-32 0,-1-1 0 0,0 1 0 15,-2 0-272-15,1 0-48 0,1 2-16 0,-1 2 0 16,0-1-208-16,-1-1 128 0,-2 2-128 0,1 0 0 15,0 0 128-15,1 2-128 0,-4-3 0 0,3 3 0 0,-1 2 128 16,1-2-128-16,-1 0 0 0,-1 1 0 16,1 0 192-16,0 1-64 0,-1 0-128 0,2-1 192 0,0-2 112 0,-3 3 16 15,2 0 0-15,-2 1 0 0,1-2-48 16,-1 1 0-16,1-2 0 0,-1 2 0 0,0 1-144 16,-1 0-128-16,-1-3 192 0,-1 4-192 0,1 2 128 0,0 0-128 15,1-1 0-15,1 1 0 0,-1-1 0 0,1 1 128 16,0 1-128-16,1 0 0 0,1 0 0 0,2 0 0 15,0-2 0-15,0 2 0 0,-1 2 0 0,2 1 0 16,0-2 0-16,2 0 0 0,0-1 0 0,2 1 0 16,-1 0 0-16,1 0 0 0,2 0 0 0,0 0 0 15,-1 0 0-15,2-1 0 0,1 0 0 0,-1-1-144 16,2 0 144-16,0 1 0 0,0 1 0 0,1-2-128 0,0-1 128 0,0 1 0 16,1 2 0-16,2 0-128 0,-1-1 128 0,1 0 0 15,1 0 0-15,0 1 0 0,0 1 0 0,2-1-128 16,-1-2 128-16,3 0 0 0,-2 3 0 0,3-2-128 15,-3 0 128-15,1-1-128 0,2 0 128 16,1 0-128-16,-1 0 128 0,3 0 0 0,0-1 0 0,2 1 0 16,0 0 0-16,2-1-128 0,0 0 128 0,2 1 0 15,1 0 0-15,3-2 0 0,2-1 0 0,2 2 0 16,0 0 0-16,3 0 0 0,-1-1-128 0,-1 0 128 16,1 2 0-16,-1-1 0 0,0 0 192 0,0-1-64 15,0-2 0-15,1 1 16 0,2-2 0 0,-2 2 0 16,1 1-144-16,3-1 192 0,2 0-192 0,1-1 192 15,0 1-192-15,0 0 192 0,0-1-192 0,-1 2 192 16,-3-3-192-16,0 1 128 0,1-2-128 0,-3 1 128 0,-1-1-128 0,-1 2 0 16,0-1 0-16,1 0 0 0,-1-3 144 0,2 1-144 15,2 0 160-15,1 1-160 0,1-1 256 0,-2-1-64 16,1 0 0-16,1 2 0 0,-2-2 0 0,0-2 0 16,-1-1 0-16,-1 1 0 0,-1 2-64 0,2-2 0 15,-1-3-128-15,2 2 192 0,-3 1-192 0,3 0 128 16,1-2-128-16,2 2 0 0,0 0 0 0,-1 2 0 15,-1-2 0-15,0 0 0 0,-5 0 128 0,2 0-128 16,-1-3 0-16,-2 1 0 0,-1-1 144 0,0-2-144 16,0-1 128-16,2 0-128 0,-1 2 128 0,1-2-128 15,-1 0 128-15,3-1-128 0,-1 1 208 0,2-2-32 16,-2 0-16-16,0 1 0 0,1-1 16 0,-4 0 0 16,-2-1 0-16,1 1 0 0,-3-1 48 0,-2 2 16 0,-1-2 0 15,-1-1 0-15,-1-1-48 0,1 0 0 0,-2 0 0 0,0 0 0 16,0 0-64-16,0 2 0 0,1 0-128 0,0-1 192 15,-1-1-192-15,0 0 176 0,-1 0-176 0,-2 0 160 16,-4 0 32-16,0 0 0 0,1 1 0 0,0 0 0 16,-2 1 32-16,1 2 16 0,-2-1 0 0,-1-1 0 15,0-2-64-15,-1 0-16 0,-2 1 0 0,0 0 0 16,-4-1 80-16,-1 0 16 0,2-1 0 0,-3 1 0 16,-2-3 0-16,2-2 0 0,-1-1 0 0,0 0 0 15,-3 1 0-15,-1-1 16 0,-2 0 0 0,1-1 0 16,-1 1-80-16,0 0 0 0,-1 1-16 0,2-1 0 15,-3-1-48-15,2 1-128 0,0 1 192 0,-1 2-64 16,-2 1 0-16,1 0 0 0,-1 0 0 0,0-1 0 16,-4 2-128-16,-2-1 0 0,-2-1 0 0,-1 1 128 15,-1 3-128-15,0 0 128 0,-2 0-128 0,1 1 128 0,0 1-128 0,1 1 0 16,-1-1 0-16,0 0 0 0,3-1 0 0,1 2 0 16,-1-1 0-16,1 0 0 0,-1 0 0 0,-1-2 0 15,-2-1 0-15,-3 1 0 0,-1 1 0 0,-1 1 0 16,-1-1 0-16,1 3 0 0,0-1 0 0,1 1 0 15,-4 0 0-15,0 1-176 0,0 2 48 0,-2 1 0 16,-2 0 0-16,-3 0 0 0,-4-3-32 0,0 4 0 16,0 2 0-16,-4 3 0 15,1 1-464-15,3 2-80 16,0 2-32-16,0 3 0 0,-2 3-1200 0,-5 4-240 0,-2 2-64 0,1 3-7360 16,0 3-1472-16</inkml:trace>
  <inkml:trace contextRef="#ctx0" brushRef="#br0" timeOffset="205739">23055 13113 13823 0,'0'0'1216'0,"-8"-2"-960"0,-1-2-256 0,-1-1 0 15,1 1 2992-15,-1-1 544 0,-1 1 112 0,1 1 32 16,0-1-2272-16,0 2-448 0,0 0-80 0,1 0-32 15,-1 0-576-15,0-1-112 0,-1 2-32 0,-1 0 0 16,-1 0-128-16,0 0-176 0,-1 0 48 0,-2 1 0 16,0-1 0-16,-1 0 0 0,1 1 0 0,-1 0 0 15,0 0 128-15,-1 0 0 0,-2 0 0 0,2 0 0 16,-2 0 208-16,0 0 80 0,0-1 16 0,0 1 0 16,-1 1 144-16,2 0 48 0,0 1 0 0,-1-2 0 0,-1 0-48 15,1 2 0-15,2 0 0 0,-1 2 0 16,-1-1-176-16,-1 0-32 0,0 1-16 0,-1 0 0 0,-2 0-224 15,2 2 176-15,-3-1-176 0,2 2 160 0,0 1-160 0,0-1 0 16,0 1 0-16,1-1 0 0,1 2 0 0,2-2 0 16,2 0 0-16,0 1 0 0,0 1 0 0,2 0 0 15,-2 0 0-15,2 0 0 0,0-1 0 0,0 0 0 16,0 1 0-16,1 0 128 0,0 1-128 0,1-2 0 16,1 0 0-16,0 1-176 0,2 0 176 0,-2 2 0 15,2-2 128-15,1 0-128 0,2-2 0 0,1 2 0 16,2 0 0-16,0 0-192 0,1-2 192 0,3-7 0 15,-1 10 0-15,2 1-128 0,1-1 128 0,2 0 0 16,0 0 0-16,3 1 0 0,1 1 0 0,1-1-128 0,-2 0 128 0,2 1 0 16,1 1 0-16,2 2 0 0,2-1 0 0,-1 1-128 15,1 1 128-15,1-2 0 0,-1-1 0 0,3 2-128 16,1-1 128-16,2 1 0 0,0 1 0 0,1-1-128 16,1-3 128-16,2 0 0 0,2 0 0 0,3 0-128 15,2-1 128-15,0-1 0 0,-3 0 0 0,3 0 0 16,2 1 0-16,-3-1 0 0,-3-2 0 0,2-1-128 15,-2 2 128-15,2-2 0 0,-2-1 128 0,3 2-128 16,-1-1 176-16,1-1-48 0,-1 2 0 0,1-1 0 16,1-1 0-16,-1 2 0 0,1 1 0 0,-1 2 0 15,-2-2 0-15,0 0-128 0,1 1 192 0,-1 1-64 16,-1-1-128-16,1 1 0 0,0 1 0 0,0 2-176 16,3-1 176-16,2-1 0 0,0 0 0 0,1-1 0 0,1 1 0 15,1-1 0-15,-2-1 0 0,-2 1 0 16,-3 0 0-16,0 0 144 0,-1-2-144 0,1 1 160 0,1 1-32 0,-1 0-128 15,3-1 192-15,1-2-64 0,0 0-128 0,3 0 0 16,1 1 144-16,-1-2-144 0,-2 0 0 0,0-2 128 16,-1 1-128-16,-2-2 0 0,-1 0 0 0,0-1 128 15,0-1-128-15,0-1 0 0,2 1 0 0,1 1 144 16,1-1-144-16,2 0 0 0,1-2 128 0,-1 1-128 16,-1 0 0-16,-3-1 0 0,-1-2 240 0,-2 0-64 15,-2-3-16-15,1 3 0 0,-2-2 0 0,0-2 0 16,1-1 0-16,-1-1 0 0,2-1 32 0,-1 0 16 0,2-2 0 0,-2-1 0 15,1 0-16-15,-1-1-16 16,1 1 0-16,-3-1 0 0,-1-2-48 0,-2 1 0 0,-2-1 0 16,0 0 0-16,2-1 0 0,1-1 0 0,-3-1 0 0,2-2 0 15,1-2 0-15,2 2-128 0,0-1 192 0,1-1-64 16,0 0-128-16,3 1 0 0,-2 1 0 0,0 2 0 16,-1-2 0-16,-1 1 0 0,0 3 0 0,-2-3 0 15,-2-1 0-15,-2 1 0 0,0 0 0 0,1-1 0 16,-4-1 0-16,2 1 0 0,-2 0 0 0,1 1 0 15,-1-1 0-15,-1-1 0 0,-1 0 0 0,0 1 0 16,-2 0 0-16,1 2 0 0,-2-1 0 0,-2 1 0 16,0 1 0-16,-2 0 0 0,-3 1 0 0,-2 0 0 15,-2 1 0-15,-2 0 0 0,-2-3 0 0,-3-1 0 16,0 2 192-16,-3 0-64 0,-4 1 0 0,-1-1 0 16,-4 2-128-16,-3-2 0 0,-4 1 0 0,-4 0 0 0,-2 1 0 15,-7 2-176-15,-7 1 48 0,-6 2 0 0,-5 1-32 0,-2-1 0 16,1 0 0-16,2 1 0 0,2 1-16 0,-4-1 0 15,-6 2 0-15,0 2 0 0,-1-1-112 0,1 2-32 16,2-1 0-16,-5 2 0 16,-5 0-1360-1,-4 5-288-15,-4 2-48 0,0 4-8192 0,0 2-1632 0</inkml:trace>
  <inkml:trace contextRef="#ctx0" brushRef="#br0" timeOffset="-205612.74">14606 998 6447 0,'0'0'576'0,"0"0"-576"0,0 0 0 0,3 6 0 15,0 1 2432-15,-3-7 384 0,0 0 80 0,11 5 16 16,-1 1-1584-16,2-3-320 0,1-1-64 0,1 0-16 16,-1-1-144-16,3-4-16 0,0 0-16 0,1-2 0 15,3-3-432-15,0 0-64 0,-1-2-32 0,0-2 0 16,1-2-16-16,1 0 0 0,1-1 0 0,-1 0 0 16,-4 0 96-16,-2-2 16 0,3-2 0 0,-2 3 0 15,1 2-16-15,-2-1 0 0,-2 3 0 0,-1-2 0 16,-1 0 64-16,0-2 16 0,-1 0 0 0,-2-1 0 15,-3 2 64-15,1-1 32 0,-1 2 0 0,-1 0 0 0,-2-1 80 0,-2 3 16 16,-1 1 0-16,-1 3 0 0,-1-1 80 16,0 1 32-16,-1 1 0 0,-3 3 0 0,-1 1-64 0,1 1-16 15,-2 0 0-15,-2 5 0 0,0 0-176 0,-1 2-48 16,-4 1 0-16,3 3 0 0,1 2-256 0,0 3-128 16,1 3 0-16,-1 1 128 0,1 3-128 0,1 1 0 15,-1 0 0-15,0 0 0 0,0 0 0 0,2 0 0 16,1 0-128-16,3 1 128 0,-2-1 0 0,4 0 0 15,1 0-144-15,2 0 144 0,0-3 0 0,3-1-192 16,3-3 192-16,0 0-160 16,1 2-480-16,4-3-112 0,1-3-16 0,1-1 0 15,0-1-576-15,3 0-128 0,1-1-32 0,4-1 0 16,2-4-704-16,4 0-144 0</inkml:trace>
  <inkml:trace contextRef="#ctx0" brushRef="#br0" timeOffset="-205090.65">15524 843 4607 0,'0'0'400'0,"0"0"-400"0,0 0 0 0,-2-8 0 16,2 8 5120-16,-6-8 960 0,0 2 176 0,-2 0 32 15,2 4-3664-15,-4 1-720 0,0-1-160 0,0-1-16 16,-1 2-832-16,0 1-176 0,-3 0-16 0,0 0-16 16,1 0-368-16,1 3-80 0,1 0-16 0,-1 0 0 15,-2 0-96-15,-1 2-128 0,1 0 176 0,1 3-176 16,1 2 144-16,-1 1-144 0,0 1 0 0,2 0 144 15,0 0-144-15,2 3-256 0,-1 0 64 0,2 3 16 16,4-1 176-16,-1 2 0 0,2 1-144 0,2-3 144 16,1 0 0-16,1-2-144 0,1-2 144 0,2 1 0 15,3-2-176-15,2-1 176 0,2-3-160 0,1-1 160 0,0-1-224 0,3-4 48 16,1-4 16-16,1-2 0 0,2-2-96 0,-1-2 0 16,-2-2-16-16,2-2 0 0,1-3 272 0,0-2 0 15,1-2 0-15,0 0 0 0,-1-2 240 0,-2 0-48 16,-1-1-16-16,-2 1 0 0,0-2 160 0,-2-3 48 15,-1-1 0-15,-1-1 0 0,-1 1 0 0,-1-4 0 16,-2-2 0-16,0-1 0 0,-1-2-112 0,0 16-16 16,-1-3 0-16,3-1 0 0,-3 1-256 0,2 1 128 0,-1 0-128 15,1 3 0-15,-2 2 128 0,3-9-128 0,-3 8 0 0,-1 6 0 16,-2 2 144-16,1 3-16 0,-2 7-128 0,0 0 192 16,0 0 0-16,0 0 0 0,0 0 0 15,0 0 0-15,0 0-16 0,0 0-16 0,-4 10 0 16,3-1 0-16,-2 2-160 0,0 3 0 0,-2 1 0 0,2 6 0 15,-2 4 0-15,2-8 0 0,-1 6 0 0,-1 3 0 16,0 3 0-16,0 2 0 0,0 1 0 0,-2 2 0 16,1-2 0-16,-6 26 0 0,3-9 0 0,1-6 0 15,2-5 0-15,1-4 0 0,3-2 0 0,3-4 0 32,3-1-432-32,1-3-16 0,0-3 0 0,2-3 0 15,1 0-1984-15,2-3-384 0,-1 1-96 0</inkml:trace>
  <inkml:trace contextRef="#ctx0" brushRef="#br0" timeOffset="-204161.14">15929 895 11055 0,'0'0'976'0,"8"-8"-784"0,-2-1-192 0,1-1 0 0,-1 0 2592 0,0 1 480 16,-3 2 80-16,-3 7 32 0,4-8-1264 0,-4 8-256 15,-2-9-64-15,2 9 0 0,-4-8-288 0,-3 3-64 16,-1-1-16-16,-2 2 0 0,-1 1-288 0,-1 2-64 15,-3 1-16-15,1 1 0 0,-1 1-176 0,0 1-48 16,2 0 0-16,-1 3 0 0,-2 3-320 0,0 1-64 16,-2 1 0-16,3 2-16 0,1 2-240 0,2 3 0 15,2 2 128-15,-2-1-128 0,3 2 0 0,0 0 0 16,1 1 0-16,3-1 0 0,0-2-128 0,3-2 128 0,1 1 0 0,2-3 0 16,2 0-128-16,2-3 128 0,0-1 0 0,2-2 0 15,1-4-352-15,2-2 32 0,2-1 16 0,2-2 0 31,1-3-192-31,2-2-32 0,0-5-16 0,0-1 0 0,-4-1 400 0,3-1 144 0,-1-4 0 0,0 1-144 16,2-1 144-16,-2 1 0 0,1-2 0 0,-1 0 0 16,-1 1 144-16,-2 1-144 0,1-1 192 0,-1 0-192 15,-1 0 288-15,-1 1-48 0,-3 2-16 0,0 3 0 16,-1 2-32-16,-1 3 0 0,-5 6 0 0,0 0 0 16,0 0 144-16,0 0 32 0,0 0 0 0,0 0 0 15,0 0-16-15,-5 8 0 0,2 5 0 0,-1 1 0 16,-2 0-352-16,0 4 144 0,-1 2-144 0,0 2 0 15,1 0 128-15,-1 2-128 0,1 1 0 0,-1 3 0 16,-1 0 0-16,1 1 0 0,0-1 0 0,-1 1 0 0,1-2 0 16,-1 2 0-16,-1 0 0 0,0 1 0 0,-2 1 0 0,-1 2 0 15,0 2 0-15,2 1 0 0,1-2 0 0,1 0 0 16,-2 0 128-16,-2-1-128 0,-2-2-224 0,2-5-96 16,2-4-32-16,1-2 0 0,-1-2 160 0,2-3 16 15,0-3 16-15,2-2 0 0,-2-2 160 0,1-2 0 16,7-6 0-16,-6 7 0 0,6-7 0 0,0 0 192 15,-9-1-64-15,9 1 0 0,-10-5 32 0,3 0 16 16,2-3 0-16,1-2 0 0,-1-3-176 0,2-2 0 16,1-2 144-16,1-2-144 0,-1-1 0 0,5-2 0 15,0-5 0-15,2 1 0 0,3-3 0 0,2 1 0 0,2-2 0 16,2 1 0-16,3 1 0 0,3 1 0 0,2 2 0 16,0 3-128-16,-5 1 128 0,4 1 0 0,1 2-144 15,1 2 144-15,2 2 0 0,-2 1 0 0,0-2 0 0,0 2 0 16,1 0 0-16,-1 0 0 0,-1-2 0 0,0 1 0 15,0-1 0-15,-1 0 0 0,0 1 0 0,-1 1 0 16,-2 0 0-16,2-3 0 0,-1 1 0 0,-1 1 0 16,-3 0 0-16,-2 3 0 0,-3 0 0 0,-2 2 0 15,-3-1 0-15,1 0 0 0,-2 1 0 0,1-1 0 16,-3 0 128-16,-1 0-128 0,-1 1 0 0,0 2 128 16,-2-1 16-16,-1 0 0 0,1 1 0 0,0-1 0 15,-1 1 32-15,-2 2 0 0,-1 0 0 0,-2 2 0 16,-2 0-32-16,1 2 0 0,1 3 0 0,-3 1 0 15,-2 2 16-15,1 1 0 0,0 3 0 0,0 1 0 16,-2-1-32-16,0 3-128 0,-1 3 192 0,2 3-64 0,0 1-128 16,2 3 0-16,1 1 144 0,0 0-144 0,2 0 0 15,2 0 0-15,0-1 0 0,5-1 0 16,-1 0 0-16,4-3 0 0,0-1 0 0,3-1 0 0,0-2 0 0,3-3-128 16,3-1 128-16,1-3 0 0,2-1-224 0,4-3 32 15,2-2 16-15,2-2 0 0,1-2-112 0,3-2-32 16,2-1 0-16,0-3 0 15,3-3-320-15,1-2-80 0,0-1-16 16,1-2-10816-16,0-2-2160 0</inkml:trace>
  <inkml:trace contextRef="#ctx0" brushRef="#br0" timeOffset="-203726.52">17152 818 8287 0,'0'0'736'0,"0"0"-592"0,7-5-144 0,-3-2 0 15,-4 7 1952-15,5-10 352 0,-1 1 80 0,-2 0 16 16,0 1-896-16,-1 0-176 0,1 0-48 0,-2-1 0 16,-2-1-64-16,1-1 0 0,-2 1-16 0,0 0 0 15,-1 0 48-15,0 1 16 0,-3 1 0 0,0-1 0 16,-1 0-256-16,0 1-48 0,0 2-16 0,-1 2 0 0,-1 2-240 0,0 1-32 16,0 1-16-16,1 3 0 0,-2 3-112 0,0 3-32 15,0-1 0-15,1 2 0 0,-1 2-160 0,4 2-32 16,-1 1-16-16,1 2 0 0,1 1-304 15,0 1 0-15,2-1 0 0,3 1 0 0,0 3 0 0,1 0 0 16,0 0 0-16,2 0 0 0,0 0 0 0,2 0 0 16,5 0 0-16,0 0 0 0,1-2 0 0,3-1-144 15,3-3 144-15,2 0-128 16,1-4-608-16,3-1-112 16,1-2-32-16,1-2 0 0,-2 0-2400 0,4-4-496 0,0-4-80 0</inkml:trace>
  <inkml:trace contextRef="#ctx0" brushRef="#br0" timeOffset="-202242.66">17705 814 11055 0,'24'-16'976'0,"-9"5"-784"0,1-3-192 0,0 1 0 16,-2 0 2336-16,-1 0 416 0,-2 0 96 0,-1 2 16 15,-2 0-1232-15,-1 1-240 0,-3 1-48 0,-4 9-16 16,2-8-144-16,-2 8-32 0,-1-9 0 0,-2 4 0 16,-3 0-176-16,0 1-32 0,-3 1-16 0,0 1 0 15,-3-1-416-15,-1 3-64 0,-4 0-32 0,2 4 0 16,-3 1-64-16,1 3-16 0,-2 1 0 0,1 1 0 15,0 2 48-15,0 2 16 0,0 0 0 0,2 3 0 16,1 0-144-16,0 2-48 0,3 0 0 0,0-1 0 16,2 1-208-16,0 1 0 0,4 0 0 0,0-3 0 15,3 0 0-15,1-1 0 0,2 1 0 0,1-2 0 16,2 0 0-16,3-3-160 0,0-1 160 0,5-3-128 0,-2-1-192 0,1-1-16 16,0-2-16-16,1-2 0 0,1-3 112 0,0-1 32 15,1-1 0-15,-2-3 0 0,-3-2 208 0,1 1 0 16,-1-1 0-16,1-1 0 0,-1-2 0 0,0-1 160 15,-2 1-160-15,0-2 128 0,-3-1 16 0,-1-2 0 16,-1-1 0-16,-1 1 0 0,-1 2 128 0,-2 0 32 16,-1-2 0-16,-2 2 0 0,-1 0-64 0,2-1-16 15,-3 0 0-15,3 3 0 0,-3 1-96 0,0 4 0 16,-2 2-128-16,2 0 192 0,0 2-192 0,0 1 0 16,-1 0 0-16,4 0 0 0,5 2 0 0,0 0 0 15,-7 2 0-15,7-2 0 0,0 0-160 0,0 0 32 0,0 0 0 16,3 8 0-16,0 1 128 0,3-1-208 0,5-3 80 0,0 1 128 15,0-2-288-15,3 0 64 0,2-2 16 0,3-1 0 16,2-3 0-16,1-1 0 0,-1-1 0 0,1 2 0 16,-4 1 208-16,1 0 0 0,-2 0 0 0,-2 1-144 15,-3 2 144-15,-1 1 0 0,-1 1 0 0,-1 2 0 16,-4 1 0-16,1-1 0 0,-1 3 0 0,2 1 0 16,-3 2 224-16,-2 0-32 0,-2-1 0 0,0 1 0 15,3 1 32-15,-2 2 0 0,-1 1 0 0,0-3 0 16,1-2-224-16,-1 0 144 0,0 1-144 0,1-1 128 15,1-1-128-15,0-1 0 0,-2-9 0 0,3 10 0 16,-3-10 0-16,1 9 0 0,-1-9 0 0,0 0 0 16,0 0 0-16,4 6 0 0,-4-6-128 0,9 2 128 15,-9-2-160-15,11-4 160 0,0-1-208 0,2-4 80 0,0-4 128 16,2-2 0-16,0-1-144 0,1-2 144 16,2 0 0-16,-3-1-144 0,1 0 144 0,-1 2 0 15,0 1 0-15,-2 3 0 0,-1 1 0 0,0 1 0 0,-1 1 0 0,-1 1 0 16,-4 2 128-16,1 2-128 0,-7 5 320 0,0 0-48 15,0 0 0-15,0 0 0 0,0 0-80 0,0 0-32 16,10 6 0-16,-5 2 0 0,0 3-160 0,-2 2 160 16,-1-1-160-16,1 1 160 0,-1 0-160 0,0 2 0 15,0 2 0-15,0 1 0 0,1-2 0 0,-1 1 0 16,-1 0 0-16,2 0-176 0,0-2 16 0,1-2 0 16,-1 0 0-16,1 0 0 15,1-1-272-15,-1-4-48 0,-4-8-16 16,7 7 0-16,-7-7 272 0,8 2 48 0,-8-2 16 0,8-2 0 0,1-3 160 0,0-3 0 0,1-2 0 0,-1-2 0 15,-1-5 0-15,2 1 0 0,-1-1 0 16,1 0 0-16,-2-3 0 0,-1 2 128 0,1 1-128 0,0 0 0 16,-2 3 160-16,1 2-32 0,-1 2-128 0,-2 1 192 15,-1 1 16-15,-3 8 0 0,4-7 0 0,-4 7 0 16,0 0-80-16,0 0-128 0,0 0 176 0,0 0-176 16,0 0 160-16,4 12-160 0,-1 0 128 15,-1 0-128-15,-2 0 0 0,0 2 0 0,-1 2 0 0,1 0 0 16,-1 3 0-16,0-2 0 0,0-2 0 0,1 0-176 15,0-1 0-15,0-2 0 0,2-1 0 0,0-1 0 16,2-2-16-16,0 0-16 0,-4-8 0 0,8 6 0 16,0-2-368-1,-1-3-80-15,-7-1-16 0,11-4 0 16,0-4 80-16,1-1 16 0,0-1 0 0,1-2 0 16,-1-2 112-16,1-3 16 0,-1 0 16 0,-1-1 0 0,0-1 240 0,0 2 64 0,0 0 0 0,-2 3 0 0,0 2 128 0,-3 1 0 15,1 1 0-15,-3 3 128 0,-4 7 496 0,0 0 96 16,0 0 32-16,0 0 0 0,0 0 96 15,0 0 32-15,0 0 0 0,0 0 0 0,0 11-320 0,-1 5-64 16,-1 3-16-16,-1 0 0 0,-1 1-288 0,0 2-64 16,-1 1-128-16,1 3 192 0,0 1-192 0,-1 3 0 15,1-1 0-15,-2 4 0 0,1 3 0 0,0-1 0 16,2 2-160-16,-1 1 160 16,-3-1-480-16,-1-1-16 15,1 0 0-15,0-1 0 0,-2-1 496 0,3-1 0 0,0 0 0 0,2-5 0 0,-1-2-128 0,2-5 128 0,0-6 0 0,2-3-144 16,1-12 144-16,0 0 0 15,0 0 160-15,0 0-160 0,0 0 240 0,0 0-48 0,-5-12-16 0,2-3 0 16,0-3-176-16,2-4 160 0,1-3-160 0,0-6 160 16,-1-4 0-16,1 0 0 0,1-2 0 0,0 2 0 15,-1 2 144-15,3 0 16 0,1 1 16 0,2 2 0 16,-1 4-336-16,0 2 144 0,1 2-144 0,2 2 0 16,1 0 160-16,0 2-160 0,-3-1 128 0,3 2-128 15,2 2 0-15,1 1 0 0,1 0 128 0,2 2-128 16,0 0 0-16,2 0 0 0,-1 2 0 0,1 1 0 15,0 2 0-15,1 1 0 0,-1 4 0 0,2-1 0 16,-1-1 0-16,-1 2 0 0,0-1 0 0,-2 2-176 16,2 1 176-16,-3 1-192 0,0-1 192 0,1 3-192 15,-5 3 192-15,-1 1-208 0,-1 3 80 0,-1-1 128 16,-2 0 0-16,-1 2 0 0,-3 1 0 0,-2 1 0 0,-3 2 0 16,0 0 0-16,-3 1 144 0,-2 2-16 0,-2 0 224 0,-1 0 48 15,-1 1 16-15,0 0 0 0,-1-2 32 16,-3 1 16-16,1 0 0 0,-2-2 0 0,0-2-192 0,0-2-32 15,-1-2-16-15,0-1 0 0,1-1-224 0,-1-3 0 16,1-1-192-16,0-2 192 16,1-2-784-16,4-2-48 15,2-4-16-15,1 0 0 0,1-3-2656 0,4-2-528 0</inkml:trace>
  <inkml:trace contextRef="#ctx0" brushRef="#br0" timeOffset="-201709.8">19121 860 25967 0,'0'0'1152'0,"0"0"240"0,0 0-1120 0,0 0-272 0,0 0 0 0,0 0 0 16,0 0 960-16,0 0 128 0,0 0 16 0,0 0 16 15,0 0-96-15,0 0 0 0,0 0-16 0,0 0 0 16,-8 2-496-16,8-2-80 0,0 0-32 0,-6 7 0 15,-1 1-400-15,1-1 0 0,0 1 128 0,1 2-128 16,-1 3 0-16,2 3 0 0,-4 0 0 0,1 1 0 16,2-1 0-16,1 1 0 0,0 0 144 0,1 1-144 15,0-2 128-15,0 0-128 0,2-4 160 16,1 0-160-16,1-1 0 0,2-1 0 0,-3-10 0 0,5 9 0 16,1-3 0-16,-6-6 0 0,0 0 0 0,12 2 0 15,-1-2 0-15,1-3 0 0,0-3 0 0,1-3 0 0,3-3 0 0,-1-2 0 16,3 0 0-16,-2-1 0 0,2-3 0 0,-1-1 0 15,-1 0 0-15,-1 0 0 0,0 1 0 0,1 4 0 16,-5 0 0-16,0-1 0 0,-1 2 0 0,0 2 176 16,-3 2-32-16,0 2 0 0,0 0 176 0,-7 7 16 15,5-5 16-15,-5 5 0 0,0 0-80 0,0 0-16 16,0 0 0-16,0 0 0 0,0 0 64 0,0 0 16 16,0 0 0-16,2 8 0 0,-2 0-128 0,1 2-16 15,-3 1-16-15,0 1 0 0,-1-1-176 0,0 1 0 16,2 1 144-16,1 2-144 0,0-1 0 0,-2-1 0 15,1 0 0-15,1 1 0 0,0-2 0 0,3-1 0 0,0-1 0 16,0 0 0-16,0-2 0 0,2 0-128 0,-5-8 128 16,8 7-128-1,0-2-384-15,1-3-64 0,0-2 0 0,1-2-16 16,-1-2-240-16,4-4-32 0,-1-3-16 0,2-2 0 16,0-4-2480-16,1-1-496 0</inkml:trace>
  <inkml:trace contextRef="#ctx0" brushRef="#br0" timeOffset="-201509.17">19781 506 11055 0,'6'-11'480'0,"-2"6"112"16,2-1-464-16,-3 1-128 0,-3 5 0 0,4-7 0 0,-2 1 5008 0,-2 6 992 0,0 0 192 0,0 0 32 15,0 0-3936-15,0 0-800 0,0 0-144 0,0 0-48 16,0 0-480-16,-2 11-112 0,0 2 0 0,0 2-16 16,-1 3-352-16,3-6-64 0,-3 4-16 0,2 3 0 15,-1 1-256-15,-1 1 128 0,1 2-128 0,-2 0 0 16,2 1 0-16,-5 19 0 0,2-8 0 0,1-3 0 15,-1-2 0-15,1-2 0 0,0 2 0 0,1-3 0 16,1-1-496 0,0 0-48-16,1 3-16 0,0-2 0 0,-2 2-1568 0,1-5-320 0</inkml:trace>
  <inkml:trace contextRef="#ctx0" brushRef="#br0" timeOffset="-200741.96">19483 864 37599 0,'0'0'1664'0,"0"0"352"0,0 0-1616 0,0 0-400 16,0 0 0-16,0 0 0 0,6-6 432 0,2 2 0 15,1-1 0-15,2 2 0 0,1 0-432 0,4-1 0 0,0 1 128 16,4 1-128-16,2 0 0 0,1-1 0 0,1 1 0 0,-1-1 0 31,0-1-480-31,2-1-80 0,0 1-16 0,-2 2 0 16,-1 3-752-16,0-1-144 0,0-1-48 0,-3 1 0 15,-2 0 256-15,1 1 48 0,-2 1 16 0,-2 0 0 0,-2 0 848 0,-2-1 160 0,0 0 48 0,1 1 0 16,-11-2 416-16,11 0 96 0,-2 0 16 0,0 0 0 16,-9 0 416-16,0 0 96 0,9 3 0 0,-9-3 16 15,0 0-48-15,0 0-16 0,0 0 0 0,7 10 0 16,-4 0-208-16,-1 0-32 0,-2-1-16 0,-1 2 0 16,-1 2-176-16,-1-2-32 0,-2 0-16 0,2 1 0 15,-3 1-128-15,2 0-32 0,0 0 0 0,-1 0 0 16,2 0-208-16,1 0 144 0,-1 0-144 0,2-1 128 0,1-1-128 0,3 0 0 15,-1 0 0-15,2-2 0 0,2-3 0 16,1 0 0-16,1-2 0 0,1 1-176 0,1-1 32 0,1-1 0 16,1 0 0-16,0-3 0 0,1-1 144 0,1-3 0 15,1 0 0-15,0-3 0 0,1 0 0 0,0-2 0 16,-1-2 0-16,1-2 0 0,0-3 0 0,0 0 0 16,-1-1 0-16,1 0 128 0,-1-1-128 0,0 1 0 15,-1 2 0-15,-2 0 0 0,0 0 0 0,-1 3 144 16,1 2-144-16,-6 2 0 0,1 0 288 0,-7 8-48 15,8-5-16-15,-8 5 0 0,0 0-16 0,0 0 0 16,6-5 0-16,-6 5 0 0,0 0-208 0,0 0 176 16,0 0-176-16,1 12 160 0,-2 0-160 0,-1 1 160 0,0 2-160 15,0 0 160-15,-1-1-160 0,-1 1 0 0,2-2 0 0,-1 0 128 16,-1-2-128-16,1-1 0 0,1-1 0 16,2-9 0-16,0 7 0 0,0-7-144 0,0 0 144 0,0 0-208 15,0 0 16-15,0 0 16 0,0 0 0 0,0 0 0 16,0 0 176-16,3-8 0 0,2-3 0 0,0-1 128 15,1-4 32-15,2-1 16 0,3-3 0 0,0-1 0 16,-1 0-176-16,1 1 160 0,4 4-160 0,-1 0 160 16,1 2-160-16,1 1 0 0,-2 2 0 0,-1 0 0 15,2 1 0-15,0 1 0 0,0 1 0 0,0 4 0 16,-3 3 0-16,-1 1 0 0,0 0 0 0,1 3 0 16,-2 4 0-16,0-1 0 0,-5 2-128 0,1 2 128 15,-1 2 0-15,1 1-144 0,-3 0 144 0,-2 1 0 16,-1-2 0-16,-1 1-128 0,1 0 128 0,-1 0 0 15,-1 2 0-15,-1 0 0 0,0 2 0 0,-2-2 0 0,-2 0 0 16,2 2 0-16,-2 0 0 0,0 1 0 16,2-1-432-16,-1-1-16 0,3 2-16 15,1 0 0-15,1 1-1600 0,2-4-320 0,3-2-64 0,3-6-12320 16</inkml:trace>
  <inkml:trace contextRef="#ctx0" brushRef="#br0" timeOffset="-200140.97">20951 788 25567 0,'0'0'1136'0,"0"0"224"0,0 0-1088 0,0 0-272 16,0 0 0-16,0 0 0 0,0 0 2096 0,0 0 352 15,0 0 80-15,0 0 16 0,-7 0-1312 0,-1 4-256 16,1 5-48-16,-1 0-16 0,-2-1-592 0,1 5-128 0,0 2-32 0,1 3 0 16,-1 1-160-16,1 1 0 15,1-1 0-15,3-2 0 0,2 0 0 0,1-2-192 0,-1 0 64 0,2-2 128 16,0 0-352-16,3-2 48 15,1-2 16-15,-4-9 0 0,7 5-48 0,1-1-16 16,0-4 0-16,3-3 0 0,-1-2 352 0,-1-3-176 16,2-2 176-16,1-1-128 0,1-3 128 0,1-1 224 15,-1-2-48-15,1 1-16 0,-2-1 0 0,-1 1 0 0,1-1 0 0,-2 2 0 16,1-1 112-16,-1 2 32 0,-3 3 0 0,-1 1 0 16,1 0-48-16,-2 3 0 0,1 1 0 0,-3 1 0 15,0-3-16-15,-3 8-16 0,0 0 0 0,0 0 0 16,0 0-224-16,0 0 0 0,0 0-192 0,2 9 192 15,-4 2-176-15,0 3 176 0,-1 1-160 0,2 4 160 16,-6 2-224-16,2 2 48 0,-2 2 16 0,1 3 0 16,0-1 160-16,-2 3 0 0,1 2-144 0,-1 2 144 15,1 2 0-15,-1 0 0 0,-1-2 0 0,-1 0 0 0,0 1-144 16,-3 5 144-16,0 5 0 0,-2 1 0 0,0-1-288 0,-3-3 48 16,1-3 16-16,-1-1 0 0,2-3 352 0,-1-2 64 15,1-1 0-15,1-2 16 0,0-3-208 0,-1-1 0 16,0-1 0-16,1-3 0 0,-2 0-160 0,2-5 32 15,-1-2 0-15,2-4 0 0,-1-4 256 0,-1-1 64 16,0-1 16-16,0-3 0 0,1-2-16 0,-1-2 0 16,2-2 0-16,1-4 0 0,0-2 80 0,2-1 16 0,0-3 0 15,2-3 0-15,1 1-96 0,5-3-32 0,0-1 0 16,0 0 0-16,5-2-160 0,2-2 0 0,3-2 0 0,2 1 0 16,2-1 0-16,3 2 0 0,0 0 0 0,1 3 0 15,2 0 0-15,0 0 0 16,1 0-144-16,1 1 144 0,-1-1-128 0,2 1 128 0,1 0 0 0,0 2 0 15,1 1-304-15,3-2 48 0,2 0 16 0,-1 0 0 32,-1-2-2432-32,2-1-480 0</inkml:trace>
  <inkml:trace contextRef="#ctx0" brushRef="#br0" timeOffset="-199951.79">20084 674 39615 0,'-14'-1'3520'0,"7"0"-2816"0,-2-1-560 0,3 1-144 0,6 1 1648 0,0 0 288 0,0 0 64 0,0 0 16 15,0 0-3328-15,0 0-672 0,0 0-128 0</inkml:trace>
  <inkml:trace contextRef="#ctx0" brushRef="#br0" timeOffset="-198689.98">14907 2553 24015 0,'0'0'1056'0,"0"0"224"0,-4-4-1024 0,-4-1-256 0,1 2 0 0,7 3 0 16,-7-7 496-16,1 1 32 0,1-2 16 0,-1 3 0 15,0-1-128-15,-1 1-32 0,0-2 0 0,1 2 0 16,-1-1-384-16,-1 3 128 0,0-1-128 0,8 4 0 16,-10-3 0-16,0 1 128 0,0 3-128 0,-1 1 0 15,-1 2 144-15,1 0-144 0,-1 0 160 0,2 5-160 16,-2 2 0-16,2 1 0 0,-2 1 0 0,1 2 0 15,0-1 0-15,1-1 176 0,0 0-48 0,0 3-128 16,0-1 448-16,1 3 0 0,1 1-16 0,0 1 0 0,1 2-160 0,3 0-16 16,1 0-16-16,0 2 0 0,1 0 0 0,1-1 0 15,0-1 0-15,3 1 0 0,1 0 112 0,3-1 32 16,-1-1 0-16,3-1 0 0,1-2-176 0,1 0-16 16,2-1-16-16,0-3 0 0,0-2-176 0,0-1 160 15,0-2-160-15,2 0 160 0,0-3-16 0,0-1 0 16,0-2 0-16,1-2 0 0,-1-1 192 0,0-2 48 15,4-3 0-15,1-2 0 0,0-3-64 0,1-1-16 16,0-2 0-16,1-5 0 0,0-4-128 0,2-3-32 0,1-3 0 16,0-2 0-16,-1 0-16 0,1-4-128 0,-4-3 192 15,0 1-64-15,-1 1 48 0,-1 0 0 0,-3-2 0 0,-1 2 0 16,1 1 128-16,-4-2 16 16,0-5 16-16,0 0 0 0,-2-3 160 0,1 1 16 0,0 2 16 0,1 1 0 15,-3 0-160-15,1 4-48 16,1 2 0-16,0 0 0 0,-3 0-160 0,1 0-32 15,2 2-128-15,-1 2 192 0,-3 3-192 0,1 1 0 0,-3 3 128 0,2 2-128 16,-2 0 0-16,-2 3 0 0,-2 0 0 0,-1 4 0 16,-1 2 144-16,-1 2-144 0,-3 0 128 0,2 3-128 15,-2 2 128-15,1 1-128 0,-2 3 128 0,0 2-128 16,-3 2 0-16,1 2 128 0,-1 4-128 0,0 3 0 16,0 2 128-16,-1 5-128 0,1 3 128 0,0 6-128 15,0 2 0-15,2 6 0 0,-1 2 0 0,0 3 0 16,0-1 0-16,2 3 0 0,0 1 0 0,0 4 0 0,2 1 0 15,2 2 0-15,1 0 0 0,1-1 0 0,1-5 0 0,1-3 0 16,2-4 0-16,0 1 0 0,-1-1 0 0,1 1 0 16,2-4 0-16,0-1 0 0,1-2-128 0,-1-2 128 15,1-3 0-15,2-1 0 0,1-3-144 0,1-2 144 16,-1-4-192-16,1-1 192 16,1-2-768-16,1-3-32 15,0-2-16-15,1-4 0 0,1-3-2608 0,2-4-528 0,3-4-96 0,-2-5-9824 16</inkml:trace>
  <inkml:trace contextRef="#ctx0" brushRef="#br0" timeOffset="-198335.04">15681 2510 9215 0,'-7'4'816'0,"-1"-1"-656"16,-4-1-160-16,2 1 0 0,0 1 6272 0,1-1 1216 15,1-1 240-15,-1 3 48 0,1 0-5920 0,0 1-1200 16,0-1-224-16,0 2-48 0,0 0-192 0,0 2-48 16,1 0 0-16,-1 1 0 0,0 0-144 0,3 3 0 0,-2 2 0 0,1 4 0 15,-1 2 0-15,3 3 0 16,-1 4-160-16,3 1 160 0,2 1 0 0,1-2-144 16,2-3 144-16,2-2 0 0,1-1 0 0,4-4-128 0,0-5 128 0,2-2 0 15,3-2-256-15,-3-4 16 0,0-2 16 0,0-2 0 16,1-4-96-16,1-5-32 0,-1-1 0 0,-1-5 0 15,-1-2 352-15,0-2 0 0,1-2 0 0,0-3 128 16,-4-3-128-16,0-2 0 0,0-1 144 0,0 0-144 0,-2 3 0 16,0 2 128-16,-2-1-128 0,-2 3 0 0,1 1 0 0,-1 4 0 15,0 0 0-15,0 1 0 16,-1-1-560-16,2 2-16 0,-1 1-16 0,1 3 0 16,-1 2-1712-16,0 1-320 0,-2 8-80 0,6-8-10016 15</inkml:trace>
  <inkml:trace contextRef="#ctx0" brushRef="#br0" timeOffset="-197940.2">15823 2490 25055 0,'0'0'1104'0,"0"0"240"0,0 0-1088 0,0 0-256 16,0 0 0-16,0 0 0 0,0 10 1472 0,-1 0 256 15,1 0 32-15,0 1 16 0,0 0-752 0,0 0-160 0,0-1-32 0,1 2 0 16,-1 2-288-16,0 2-64 16,-1-1-16-16,1 3 0 0,0 2-144 0,0 2-48 15,0 0 0-15,0 1 0 0,0 1-112 0,1-1-32 0,2-1 0 0,-1 0 0 16,-1-2-128-16,2 0 0 0,2-2 0 0,1 0 0 15,2-2 0-15,1-1 0 16,1-3 0-16,1-1 0 0,1-3 0 0,-1-2-144 0,0-1 144 0,1-1 0 16,0-1-352-16,0-3 32 15,-1-3 16-15,1-3 0 0,0-1 112 0,0-5 32 0,1-5 0 0,3-2 0 16,-4-3 160-16,1-1-160 0,-1-1 160 0,0 0-160 16,-1-2 160-16,0 0-208 0,-3 2 80 0,0 1 128 15,-2 1 0-15,-1 0 0 0,-3 1 0 0,0 5 0 16,0 2 192-16,-2 6 144 0,0 8 48 0,-1-8 0 15,1 8 192-15,0 0 32 0,0 0 16 0,0 0 0 16,-5-5 112-16,5 5 32 0,-8 2 0 0,1 2 0 16,0 3-288-16,0 1-48 0,2 1-16 0,-2 4 0 0,0 4-272 0,1 2-144 15,0 3 160-15,2 1-160 0,1 1 0 0,-2 1 0 16,3 2 0-16,1 0 0 0,-1-1-176 16,2-1 32-16,2-3 0 0,1-3 0 15,2-1-1200 1,1-1-224-16,2-4-48 0,1-1-16 0,1-3-1184 0,2-3-224 0,0-1-48 0</inkml:trace>
  <inkml:trace contextRef="#ctx0" brushRef="#br0" timeOffset="-197419.98">16466 2617 8287 0,'0'0'368'0,"0"0"80"0,0 0-448 0,0 0 0 0,-2-8 0 0,-2 3 0 15,4 5 5760-15,-5-6 1056 0,-2 1 224 0,1 0 32 16,-1 2-4848-16,-1 0-976 0,-2-2-192 0,0 5-32 15,-1 3-336-15,0-1-64 0,0 0-16 0,2 1 0 16,-1 3-256-16,-2 0-48 0,1 3-16 0,0 2 0 16,0 1-288-16,1 4 0 15,2 0 0-15,0 2 0 0,1 0-160 0,1 4 160 0,3 2-160 0,1-1 160 16,2-1-176-16,2-1 176 0,1-3-192 0,1 0 192 16,1-3-176-16,1 1 176 0,1-3-160 0,3-1 160 15,1-2-320-15,1-4 48 0,-3-1 0 0,3-3 0 16,1-2 16-16,0-2 0 0,-1-4 0 0,2-1 0 15,-1-7 256-15,0-1 0 0,1-3 0 0,2-2 0 16,-1-5 0-16,1-1 0 0,-2-3 0 0,0 2 0 0,-1-3 128 16,2 3-128-16,-4-1 0 0,0-3 144 15,-1-3-16-15,-2-3-128 0,-1-5 192 0,1-2-64 0,-2-2 176 0,3-1 16 16,1-1 16-16,1 6 0 0,-1 5-192 0,1 4-144 16,1 3 192-16,-1 2-192 0,0-1 0 0,0 4 0 15,0 2 0-15,-2 2 0 0,-2 1 0 0,1 4 0 16,-1 2 0-16,-2 4 0 0,-1 4 144 0,-4 6-144 15,0 0 0-15,0 0 144 0,0 0-144 0,0 0 160 16,0 0-160-16,0 0 160 0,0 0-32 0,1 15 0 16,-2 2 0-16,-3 1 0 0,-1 4-128 0,0 3 160 15,0 0-160-15,-3 2 160 0,-5 2-160 0,1 3 0 16,1 2 144-16,-1 5-144 0,-3 2 128 0,2 4-128 16,1 5 160-16,-1-3-160 0,0-2 176 0,2-2-176 15,0-2 192-15,2 0-192 0,0 0 0 0,4 0 0 16,-1 0 0-16,3-5 0 15,4-3-816-15,1-2-272 0,-2-2-48 0,5-3-10608 0,-2-3-2128 16</inkml:trace>
  <inkml:trace contextRef="#ctx0" brushRef="#br0" timeOffset="-196918.46">17602 2527 4607 0,'0'0'400'0,"0"0"-400"0,0 0 0 0,0 0 0 0,0 0 5568 0,0 0 1040 16,0 0 208-16,0 0 32 0,0 0-5264 0,0 0-1072 16,0 0-192-16,0 0-64 0,-8-6-256 0,2 2 160 15,-1-1-160-15,2-1 128 0,-3-2-128 0,0 3 0 0,-1-1 0 0,0 2 128 16,-2-1-128-16,1 3 0 15,-4 1 144-15,1 1-144 0,1 1 432 0,1 2 16 16,-3 3 0-16,2 3 0 0,1 0 272 0,-1 2 64 0,-3 1 16 0,2 2 0 16,2 0-240-16,0 1-48 15,-1-1-16-15,2 1 0 0,1 2-272 0,1 1-48 16,0 3-16-16,1 1 0 0,2 1-160 0,1 4 0 0,3-1 0 0,2 2 0 16,2-1 0-16,1 0 0 15,0-2 0-15,3-1 0 0,2-1-160 0,2-3 160 16,0-3 0-16,3-2-144 15,2-1-432-15,1-1-96 0,1-3-16 0,3-3 0 16,3-4-2128-16,-1-3-416 0</inkml:trace>
  <inkml:trace contextRef="#ctx0" brushRef="#br0" timeOffset="-195919.7">18092 2468 32255 0,'-13'5'2864'0,"4"-1"-2288"0,-4 3-576 0,0 1 0 0,0-1 1600 0,2 2 192 16,0 0 64-16,1 1 0 0,0 0-1312 0,0 0-256 15,-2-1-48-15,1 2-16 0,1 0-224 0,2 3 0 16,0 0 128-16,-1 0-128 0,0-1 0 0,2 2 0 16,-1 1 0-16,1 2 0 0,2 1 0 0,-1 1-128 15,1 0 128-15,1 2 0 0,1 1-368 0,1-2 48 16,0-2 0-16,1-1 0 0,2-2 0 0,0-3 0 15,1-2 0-15,1-2 0 0,-3-9 80 0,0 0 32 0,6 6 0 0,-6-6 0 16,0 0 208-16,8-3-144 0,-2-1 144 0,2-4-128 16,-3-2 384-16,1-1 96 15,0-1 16-15,-1-3 0 0,0-4-96 0,1 0-16 0,-1 0 0 0,1-1 0 16,-2-1-256-16,0 1 0 0,-2 0 0 0,-1 3 0 16,-2-2 128-16,0 0-128 0,-2 0 0 0,1 2 0 15,-3 3 128-15,1 1-128 0,1-1 0 0,0 4 0 16,-3 4 0-16,2 1 0 0,4 5 0 0,-6-3 0 15,1 0 0-15,5 3 0 0,0 0 0 0,0 0 0 16,-9 0 0-16,9 0 0 0,0 0 0 0,0 0 0 16,0 0 0-16,0 0 0 0,0 0 0 0,0 0-144 15,0 0 144-15,0 0-128 0,0 0 128 0,0 0-128 0,0 0 128 16,11 1-192-16,-1-1 192 0,1 0-192 0,0-1 192 16,0-1 0-16,0-1 0 0,0 2-128 0,-2 0 128 0,2 1 0 15,0 1 0-15,-1 3 0 0,0 0 0 0,0 3 0 16,-1 0 0-16,2 3 0 0,-1 2 0 0,-1 3 0 15,1 0 0-15,-3 2 0 0,-3-1 208 0,0 2-16 16,-1 0-16-16,0 2 0 0,0 1-32 0,-2 0 0 16,0 0 0-16,1-2 0 0,-2-2-144 0,1 0 128 15,-1-1-128-15,-1 1 128 0,-2-2-128 0,2-1 128 16,1 0-128-16,-2-2 128 0,1 0-128 0,0-3 0 16,1-9 0-16,0 0 0 0,0 0 128 0,0 0-128 0,0 0 0 0,0 0 128 15,1-9-128-15,2-3 0 0,3-5 0 0,0-3 0 16,2-3-144-16,1-4 144 0,1-5 0 0,1 2 0 15,3 4 0-15,0 2 0 16,-2 0 0-16,2 5 0 0,-2 2 0 0,0 4 0 16,-2 3 0-16,1 1 0 0,-2 0 144 0,-1 3 96 0,1 0 16 0,-1 3 0 15,0 0-80-15,-2 2-16 16,-6 1 0-16,10 1 0 0,-1 1-160 0,-3 1 0 16,-6-3 0-16,7 9 0 0,-1 2 0 0,0 3 0 0,0 1 0 0,-2-1 0 15,-3-1 0-15,0 4 0 0,1 0 0 0,-2 2 0 16,-2 0 0-16,1-1 0 0,-2 1 0 0,0-1 0 15,-2-1 128-15,3 0 0 0,-2-2 0 0,1-2 0 16,-1-2 32-16,2-2 0 0,2-9 0 0,0 0 0 16,0 0-160-16,0 0 0 0,0 0 0 0,0 0 0 15,0 0 0-15,0 0 0 0,3-12 0 0,1-3-176 0,2-5 176 16,1-1-160-16,0-2 160 0,3 1-160 16,-1 1 160-16,3 1-128 0,-1 0 128 0,0 3-128 0,-1-1 128 0,0 3 0 15,-1 2 0-15,-2 2 0 0,-1 1 0 0,0 2 0 16,1 1 0-16,-7 7 0 0,7-6 0 0,-7 6 0 15,0 0 128-15,0 0-128 0,0 0 0 0,0 0 144 16,10 2-144-16,-10-2 0 0,0 0 160 0,7 9-160 16,-2 1 128-16,-2 1-128 0,-1 1 0 0,-2 1 128 15,-2 2-128-15,0 3 0 0,-2 1 128 0,1 3-128 16,-1 3 128-16,-2 0-128 0,2 1 224 0,1-1-32 16,-3-1-16-16,3 1 0 0,1 2-176 0,-1-4 0 15,1-2 0-15,1-3 128 0,0 0-320 0,1-4-80 16,2-3-16-16,-1-1 0 15,-1-10-1312-15,0 0-272 0,0 0-48 0,0 0-9376 16,0 0-1872-16</inkml:trace>
  <inkml:trace contextRef="#ctx0" brushRef="#br0" timeOffset="-195221.63">18722 2545 5519 0,'0'0'240'0,"1"10"64"0,-1-10-304 0,-2 10 0 0,0 0 0 0,-1-1 0 0,1 0 5936 0,0 2 1120 16,-1 2 240-16,0 2 32 0,1 2-5376 0,1 3-1072 15,-3 3-224-15,2 2-32 0,-2 1-288 0,2 4-48 16,-1 1-16-16,2 1 0 0,-2 1-96 0,1 0-32 15,-1 0 0-15,1-2 0 0,0-3-144 0,-1 1 0 16,0-3 0-16,0 2 128 0,-2-2-128 0,1 2 0 16,-2 0 0-16,0 0 0 0,-2-3 0 0,2-3 128 15,-1-4-128-15,1-3 0 0,1-3 128 0,1-3-128 0,4-9 128 0,0 0-128 16,0 0 0-16,-6-6 128 16,3-3-128-16,2-7 0 0,0-4 0 0,3-5-272 15,1-5 32-15,1-2 16 0,2-1-128 0,2-1-32 0,-1-2 0 0,2-1 0 16,0-5 240-16,0-1 144 0,1 1-192 0,0 0 192 15,1 2 0-15,0 2 0 0,1 3 0 0,-1 3 0 16,1 5 0-16,1 1 0 0,1 3 0 0,-1 2 0 16,-2 0 0-16,2 2 0 0,0 1 128 0,2 4-128 15,-4 1 384-15,1 2 0 0,-1 1-16 0,0 3 0 16,0 3-48-16,0 1-16 0,0 3 0 0,0 3 0 16,0 0-304-16,1 4 128 0,-1 2-128 0,1 2 0 0,1 0 0 0,-2 2 0 15,0 0 0-15,-3 0 0 0,-3 0 0 0,-1 0 0 16,-1 1 0-16,0 0 0 0,-3 1 0 0,-1 2 0 15,1 0 0-15,-2 1 0 0,-3-2 256 0,-2 1-48 16,-4-1-16-16,0 1 0 0,-1 1 64 0,-1-3 0 16,0-1 0-16,-1-1 0 0,-1 0-96 0,0-4-16 15,-2 0 0-15,1-1 0 0,-2-3-288 0,3 0-64 16,-4-3-16-16,2 0 0 16,0-2-2272-16,-1 0-464 0</inkml:trace>
  <inkml:trace contextRef="#ctx0" brushRef="#br0" timeOffset="-194704.19">19115 2572 27471 0,'0'0'1216'0,"0"0"256"0,9 0-1184 0,0 0-288 16,-9 0 0-16,10 2 0 0,-2 0 1216 0,-8-2 176 0,9 4 32 0,-9-4 16 15,7 4-784-15,-7-4-144 0,0 0-48 0,5 8 0 16,-2 0-224-16,-1 1-48 0,-2-9-16 0,1 11 0 16,-2 0 32-16,-1 1 16 0,1 2 0 0,-2-1 0 15,-3 0-64-15,1 2-16 0,-2 2 0 0,0 0 0 16,0 1-144-16,0 0 0 0,-1-1 0 0,3 0 0 16,2-1 0-16,-1-1 0 0,0-3 0 0,2-2 0 0,-2-2 0 15,4-8 0-15,0 0 0 0,0 0 0 16,0 0 176-16,0 0-48 0,0 0-128 0,0 0 192 0,0 0-192 0,10-2 0 15,0-3 128-15,0-4-128 16,1-1 0-16,0-2 0 0,0-4 0 0,1 0 0 0,0-1 0 0,0 1 0 16,1 1 0-16,-2-2 0 0,1-1 0 0,-2 3 0 15,-1 0-128-15,1 1 128 0,0 2 0 0,-1 1-128 16,0 3 128-16,-1 2 0 0,-2 2-128 0,1 1 128 16,-7 3 0-16,6 0 0 0,-6 0 0 0,0 0 0 15,0 0 0-15,6 6 0 0,-6-6 0 0,5 9 176 0,-2 1-48 16,-3 1-128-16,0 1 368 0,-3 1-48 15,1 1 0-15,-1 3 0 0,-2 1-32 0,2 3-16 0,-1 0 0 0,2-1 0 16,-2-2-32-16,2-1-16 0,1 1 0 0,1-1 0 16,-1 1-224-16,0-1 0 15,1-2 0-15,0-2 0 0,1-1 0 0,2-1-128 16,-1-2 128-16,2-1-208 16,-4-8-368-16,0 0-64 0,7 3 0 0,2-4-16 15,2-5-2224-15,0-5-448 0,0-6-96 0</inkml:trace>
  <inkml:trace contextRef="#ctx0" brushRef="#br0" timeOffset="-194470.7">19756 2248 18431 0,'0'0'1632'0,"0"0"-1312"0,0 0-320 0,0 0 0 16,0 0 3344-16,1 13 608 0,-2-1 112 0,0 1 32 15,0 3-2496-15,-2 2-512 0,0 2-80 0,0 2-32 16,0 1-480-16,-1 3-112 0,0 3 0 0,-1 2-16 15,1-3-240-15,-1 0-128 0,-2-3 160 0,-2 3-160 0,1 0 192 0,1 2-48 16,-1 2-16-16,0 1 0 0,1 2-128 16,3 1 192-16,-1-1-192 0,0 0 192 0,1-2-192 15,0-3-144-15,-2 0 144 0,2-4-208 16,2-4-272-16,-3-1-48 0,2-2-16 16,0-2 0-16,-2-4-2112 0,1-3-416 0,-2-5-96 0</inkml:trace>
  <inkml:trace contextRef="#ctx0" brushRef="#br0" timeOffset="-193718.19">19505 2709 33519 0,'0'0'1472'0,"0"0"320"0,0 0-1424 0,0 0-368 0,0 0 0 16,0 0 0-16,0 0 1232 0,0 0 176 16,0 0 48-16,0 0 0 0,0 0-1152 0,0 0-304 0,11 3 0 0,1 0 0 15,1 0 0-15,3-1 0 0,0-2 0 0,3-1 0 16,2 0 0-16,1 0-240 0,2-1 48 0,-1-1 16 31,0-4-672-31,-2-1-144 0,0 1-32 0,1-1 0 16,-3 0-1792-16,-2-1-384 0,0-1-64 0,-2 2 0 15,0 1 1392-15,-2 2 272 0,-2-2 64 0,0 1 16 16,0 2-272-16,-1 1-64 0,-2-1-16 0,-8 4 0 0,10-2 2288 0,-10 2 464 0,0 0 80 0,0 0 32 16,10 2 1440-16,-10-2 272 0,0 0 64 0,0 0 16 15,6 9-480-15,-6-9-80 0,1 10-32 0,-1 1 0 0,-1 2-816 16,-1 2-160-16,2-1-48 0,-3 1 0 0,0 2-512 0,0 0-96 15,-3 2-32-15,3 1 0 0,1 0-256 0,0-2-48 16,0 0-16-16,4 0 0 0,-2-3-208 0,1 3 0 16,-1-2 0-16,2 0 0 0,2-1 128 0,2-2-128 15,-3-3 0-15,0 0 144 0,0 0-16 0,-3-10-128 16,4 9 192-16,-4-9-64 0,8 4-128 0,-8-4 0 16,11-2 0-16,-3-3 0 0,2-1 0 0,0-4-144 15,1-3 144-15,1-4-208 0,0-3 64 0,2 0 16 16,-1-4 0-16,0 2 0 0,0-3 128 0,0 1-192 15,2 0 192-15,-2 4-192 0,-1 3 192 0,-1 2 0 16,0 2 0-16,-2 1 0 0,0 0 128 0,-1 2-128 16,-1 2 128-16,0 3-128 0,-1 0 160 0,-6 5-32 0,7-3-128 0,-7 3 192 15,0 0-64-15,0 0 0 0,0 0-128 0,6 8 192 16,-1 1-192-16,-2 4 0 16,-2-1 0-16,-2 1 0 0,0 2 0 0,-1 3 0 15,0-1 0-15,-3 3 0 0,1 1 128 0,-2-2-128 16,2-3 0-16,1 0 144 0,-3-3 16 0,4-2 0 15,2-11 0-15,0 0 0 0,0 0-160 0,0 0 0 0,0 0 0 0,0 0 0 16,0 0-144-16,0 0-112 0,2-10-32 0,4-3 0 16,-1-4 160-16,1 0 128 0,-1-3-192 0,2 0 192 15,0 1 0-15,3 3-128 0,0-2 128 0,0 2 0 16,-1 2 0-16,1 1 0 0,-1 2 0 0,1 3 0 16,-4 1 176-16,2 2 32 0,0-1 16 0,-8 6 0 15,10-2-48-15,-2 1-16 0,-8 1 0 0,11 2 0 0,-2 2-160 0,-1 2 0 16,-2 0 0-16,-1 3 0 0,-2 2-160 15,-1 1 160-15,-1 0 0 0,-1 4-144 0,-1 0 144 0,-1 3 0 16,0 0 0-16,-2 1 0 0,-1-1 0 0,1 1 144 16,-1-1-144-16,1-2 0 15,1 0 0-15,0-2 0 0,1 0 0 0,0-2-144 0,1 0-144 0,1-2-32 16,1-2 0-16,1-1 0 16,-2-8-1904-16,7 4-384 0,3-4-80 15</inkml:trace>
  <inkml:trace contextRef="#ctx0" brushRef="#br0" timeOffset="-193117.42">20788 2585 17503 0,'0'0'1552'0,"-7"9"-1232"16,-1-3-320-16,1 3 0 0,-1 2 4288 0,1 0 784 15,0 0 176-15,-1 1 16 0,-2 0-3840 0,1 2-768 0,2-1-144 0,-1 0-48 16,0 0-320-16,-1 0-144 0,4 0 128 0,-1-1-128 15,1 1 0-15,-1-1 0 16,2 0 0-16,1-1 0 0,1 0 0 0,0-1-176 0,2-10 176 0,0 0-192 16,0 0-112-16,6 7-16 0,-6-7-16 0,9 0 0 15,0-4 96-15,0-2 32 0,2-4 0 0,0-2 0 16,0-4 208-16,0 0-144 0,0-3 144 0,2 0-128 16,-1 1 0-16,0 0 0 0,-1 0 0 0,0 3 0 15,-1 1 128-15,1 1-128 0,0 0 128 0,-3 5-128 16,-1 0 128-16,-7 8 128 0,6-6-128 0,-6 6 176 0,0 0 288 0,0 0 64 15,0 0 16-15,0 0 0 0,0 0-48 0,0 0-16 16,5 11 0-16,-2 0 0 16,-2 0-96-16,-2 2-32 0,0-1 0 0,1 3 0 0,-2 2-352 0,2 1 0 15,1 3 0-15,-1 0 0 0,-2 0 0 0,0 3 0 16,2 3-192-16,-5 0 64 0,2 2 128 0,-1-1 0 16,-1 2 0-16,0 0-128 0,-2-1 128 0,2 1 0 15,0-1 0-15,1-1 0 0,-3 0 208 0,1 0-16 16,0 2-16-16,-3 0 0 0,1-2-48 0,0 1 0 15,0 0 0-15,-1-1 0 0,-1 1 32 0,2-3 0 16,-2-1 0-16,0-4 0 0,0-5-160 0,-1-3 192 16,1-1-192-16,0-2 192 0,-1-3-400 0,0-2-80 0,0-1-16 15,1 0 0-15,0-2 160 0,0-2 144 16,-1-1-208-16,0-1 80 0,-2-1 128 0,1-1 176 16,0-3-48-16,0 0 0 0,1-2 0 0,0-1-128 0,2-1 192 0,1-1-64 15,3-1 0-15,-1-2 0 0,3 1 0 0,1-1 0 16,3-1-128-16,2 1 0 0,2 0 0 0,1-1 0 15,3 0 0-15,2 0 0 0,2 2 0 16,2-1 0-16,0-3 0 0,0 1 0 0,3 2 0 0,0 0 0 16,-1-1-432-16,2 0 48 0,2-1 0 0,-2 0 0 31,-2-2-1728-31,4-1-320 0,-3 0-80 0</inkml:trace>
  <inkml:trace contextRef="#ctx0" brushRef="#br0" timeOffset="-192943.35">20030 2223 41471 0,'0'0'3680'16,"-11"2"-2944"-16,-1 1-592 0,3-3-12400 0,0-3-2480 0</inkml:trace>
  <inkml:trace contextRef="#ctx0" brushRef="#br0" timeOffset="101467.59">21914 5487 4607 0,'0'0'400'0,"0"0"-400"0,0 0 0 0,0 0 0 0,0 0 1936 0,0 0 304 16,-2-8 64-16,-1 0 16 0,-1 0-1168 0,0 0-256 15,0 0-32-15,-3-1-16 0,-1 0 112 0,-2-1 32 16,0 0 0-16,-1 1 0 0,-1 0-96 0,-2 0 0 16,-1-1-16-16,0 3 0 0,2 0-192 0,-3 3-48 15,-3-3 0-15,0 3 0 0,-1 0-80 0,2 2-32 16,-1 1 0-16,3 1 0 0,-2 1-144 0,0 3-48 15,0 0 0-15,0 1 0 0,0 1-176 0,3 1-32 16,-3 0-128-16,2 3 192 0,-2 0-192 0,3 1 0 16,-2 1 128-16,3 0-128 0,3 1 0 0,0 0 0 15,3-1 0-15,3 2 0 0,2 2 0 0,2 3 0 0,2 0 0 0,4 1 0 16,3 2 0-16,2 0 0 0,1 0 0 0,3 0 0 16,1-1 0-16,2 1 128 0,1-2-128 0,-1 0 0 15,0-1 128-15,-1 1-128 0,1-2 0 0,-1 0 0 16,1 0 0-16,-2-1 0 0,-2 0 0 0,2 0 0 15,-2 2 0-15,1-1 0 0,-1-3 0 0,-1 0 0 16,-1 0 0-16,0-1 0 0,0-1 0 0,-4 0 0 16,-3 2 0-16,0-3 0 0,-1-1 0 15,-1 0 0-15,-2-1 176 0,-2 0-176 0,-2 0 192 0,-4 1-192 16,-3-3 752-16,-3 1 32 0,-2-1 16 0,-1 0 0 16,-2-1 32-16,-1 2 16 0,-2-3 0 0,-1-1 0 15,0-1-400-15,-1 1-96 0,-2-2-16 0,0-1 0 16,-4 1-336-16,-1 0 0 0,1-2 0 0,1 0 128 15,-1-1-704-15,3-1-144 16,0 0-32-16,3-1-14736 0</inkml:trace>
  <inkml:trace contextRef="#ctx0" brushRef="#br0" timeOffset="102251.04">21813 6057 23951 0,'13'0'2128'0,"4"-3"-1696"15,1 1-432-15,4-1 0 0,1 0 0 0,1-2-192 16,-1 0 0-16,2-2 16 0,-3 1 816 0,0-1 176 16,-1-2 16-16,-1 0 16 0,-2-2-384 0,-1 1-80 15,-2 1 0-15,0-2-16 0,-3 0-368 0,-1 0 144 0,-3 0-144 0,0 0 0 16,-2-2 176-16,-2 1-176 0,-1-1 160 15,-2-1-160-15,-2-2 160 0,0 4-160 0,-3 2 160 0,1-1-160 16,-3 0 160-16,1-1-160 0,-2-1 160 0,-1 1-160 16,1 0 128-16,-2 2-128 0,0 2 0 0,0 3 0 15,0-1 0-15,-1 4 0 0,-1 2 0 0,-1 2 0 16,-1-1 224-16,1 4-48 0,-3 1-16 0,1 2 0 16,0 0 288-16,0 3 48 0,-2 1 16 0,2 3 0 15,-1 1-240-15,0 2-32 0,3 3-16 0,-1 5 0 16,3 0-224-16,1 3 0 0,3 0 0 0,1 0 0 15,4 0 0-15,4-1 0 0,2 0 0 0,5-3 0 0,0-3-368 16,2 0 48-16,2 1 0 0,3-3 0 16,-1-3-80-1,3 0-16-15,-1-3 0 0,0-2 0 0,2-4 272 0,0-2 144 0,0-2-160 0,-2-3 160 0,2-4 0 0,-2-2 0 16,3-1 0-16,-3-1 0 0,0-4 0 0,0-2 160 16,0-2 0-16,1-1 0 0,-1 1 368 0,-1-2 80 15,-3-1 16-15,1-2 0 0,-1-2 16 0,-2-1 0 16,0-2 0-16,-3 0 0 0,0-3-224 0,-1 1-32 15,-3 2-16-15,-1 2 0 0,0 0-224 0,-2 3-144 16,0 4 192-16,-1 3-192 0,-1 2 240 0,0 4-64 16,0 7-16-16,0 0 0 0,0 0 0 0,0 0 0 15,0 0 0-15,0 0 0 0,0 0-160 0,-6 11 0 16,-1 4 0-16,-1 6-176 0,1 3 32 0,-1 4 0 0,0 1 0 0,-1 2 0 16,2 1 144-16,-1-1-128 0,-1-3 128 0,2-1-128 15,0-4 128-15,1-1 0 0,0-1 0 0,1 0-128 16,2-3 128-16,-2 0-128 0,0-3 128 0,2-4-128 15,3-11 128-15,-2 9 0 0,2-9 0 0,0 0 0 16,0 0 128-16,0 0 16 0,0 0 0 0,0 0 0 16,2-12-16-16,2-3 0 0,2-2 0 0,2-3 0 15,0-2 32-15,3-2 0 0,1 0 0 0,-1-5 0 16,2-1 0-16,-1-1 0 0,-1 0 0 0,0 0 0 16,0-1 0-16,0 3 0 0,0 2 0 0,1 4 0 15,-3 1-160-15,-1 3 0 0,1 3 144 0,0 3-144 16,0-1 0-16,0 5 0 0,0 1 0 0,-2 2 0 15,0 1 0-15,0 0-240 0,-7 5 48 0,10-2 0 16,0 0-352-16,0 2-64 0,1 1-16 16,-2 2 0-16,0 3-1168 0,2 2-256 15,0 2-32-15,1-1-7200 0,-1 1-1456 0</inkml:trace>
  <inkml:trace contextRef="#ctx0" brushRef="#br0" timeOffset="102684.58">22882 5781 23951 0,'0'0'2128'0,"0"0"-1696"0,-6 2-432 0,6-2 0 16,-6 7 1392-16,1 6 192 0,-2 3 32 0,0 5 16 16,3 4-1104-16,-2 6-208 0,-1 3-64 0,0 2 0 15,3 1 32-15,-1-3 0 0,2-4 0 0,1-1 0 16,0-2-288-16,1 0 0 0,1-2 0 0,1 0 0 16,1-2 0-16,1-1 0 0,-3-1 128 0,2-3-128 15,1 0 0-15,1-2 0 0,-1 0 0 0,1-3 0 16,-1-3-192-16,1 0 48 0,1-4 16 0,-5-6 0 15,0 0 128-15,11 3 0 0,-1-4 0 0,1-4-128 16,-4-3 256-16,2-3 64 0,0-1 16 0,1-3 0 16,-1-4 496-16,2 1 112 0,-2-3 16 0,1-1 0 15,0-1-240-15,0-1-32 0,0 2-16 0,-1 2 0 0,-3-2-320 0,1 1-64 16,-1 1-16-16,-1 1 0 0,1 3-144 0,-1 0 0 16,1 2 0-16,-1 2 0 15,3 2-512-15,-1 0-128 0,1 1-16 0,0 2-15280 16</inkml:trace>
  <inkml:trace contextRef="#ctx0" brushRef="#br0" timeOffset="103369.24">23110 6393 16575 0,'9'-7'1472'0,"1"-3"-1168"0,2-2-304 0,4-3 0 15,4-1 2880-15,1-2 528 0,1-1 112 0,0 1 0 16,0-1-2064-16,-1 0-432 0,0 0-64 0,-3 1-32 16,-1 1-560-16,-1-1-112 0,0-3-32 0,-2-1 0 15,-2-1-64-15,0-1-16 0,0-2 0 0,-1-1 0 16,-2-3-144-16,-1 3 0 0,-2 0 144 0,0 3-144 16,-1 2 0-16,-2 3 128 0,-2 3-128 0,-1 3 0 15,-1 0 192-15,-2 4-48 0,0 1 0 0,3 8 0 16,0 0 240-16,-9-5 32 0,1 3 16 0,-2 2 0 15,0 2-432-15,-1 4 128 0,-2 2-128 0,-1 4 0 16,1 2 0-16,0 5 0 0,0 2-224 0,2 3 80 16,2 2 144-16,1 0-128 0,1-3 128 0,1 3-128 15,5 2 128-15,2-2 0 0,-1-2-144 0,3 0 144 0,2-1-176 0,1 1 48 16,2-2 0-16,1-3 0 0,0-1 128 0,1-2-128 16,1-2 128-16,3-2-128 0,-1-3 128 0,2-3 0 15,2-3 0-15,1 0-128 0,-1-4 128 0,2-3 0 16,0-2 0-16,0-2 0 0,3-2 0 15,-2-1 128-15,-2-2-128 0,0-3 176 0,0-1 160 0,0-1 48 16,-2 0 0-16,2-2 0 0,-3-1-160 0,1-3-32 16,-4-2 0-16,0 2 0 0,-1-1 64 0,-1 2 0 15,-3 0 0-15,-1 3 0 0,-2 3-64 0,1 3 0 16,-2 2 0-16,-1 3 0 0,-2 9 0 0,0 0 0 16,0 0 0-16,0 0 0 0,0 0-192 0,0 0 176 15,0 0-176-15,-4 16 160 0,-3 3-352 0,2 3-64 16,0 3 0-16,0 1-16 0,-2 3-16 0,1-2 0 0,0-2 0 15,2 0 0 1,-1-2-96-16,1-2-32 0,-2-4 0 0,2 1 0 0,1-2 224 0,-1-1 32 0,0-3 16 0,1-4 0 16,3-8 144-16,-5 8 0 0,5-8 0 0,0 0 128 15,0 0 48-15,-7 3 16 0,1-4 0 0,6 1 0 16,-3-6 320-16,1-4 80 0,-1-3 16 0,3-3 0 16,3-1 16-16,1-2 0 0,1-2 0 0,3-3 0 15,1-4-304-15,3-1-48 0,1-4-16 0,3-3 0 16,0-1-256-16,3 0 0 0,-2 1 128 0,3 5-128 15,2 3 0-15,-1 3 0 0,3-1 0 0,3 3 0 16,1 2 0-16,6 3-176 0,3-1 176 0,6 0-208 16,8 1-1888-1,5 0-368-15</inkml:trace>
  <inkml:trace contextRef="#ctx0" brushRef="#br0" timeOffset="46797.02">14075 1495 10127 0,'-9'-4'448'0,"3"0"96"0,1 0-544 0,5 4 0 0,-4-5 0 0,4 5 0 16,0 0 2752-16,7-7 448 0,3-1 96 0,2 1 16 15,1 1-2672-15,2 1-640 0,1 2 0 0,1 0 0 16,2 0 0-16,2 0 0 0,0 3 0 0,2 1 0 16,0 1-160-16,2 1 160 0,2 1-128 0,-1 2 128 0,0 0-176 0,0 1 176 15,0 0-208-15,1 0 80 16,-2 1 0-16,4 0 0 0,3-3 0 0,1 1 0 15,2-1 128-15,2 1 0 0,2-2 0 0,1-2 0 0,0-1 0 0,1-1 0 16,-1-1-144-16,1 1 144 0,-1 2 0 0,-2 2 0 16,3-1 0-16,-2 3 0 0,0 0 0 0,-1 0 0 15,2-3 0-15,-1 1 0 0,-1 1 368 0,3-2 32 16,3-1 16-16,0 2 0 0,2-2 32 0,2-1 16 16,4-1 0-16,2-1 0 0,1-3-144 0,-1 1-16 15,3-2-16-15,0 0 0 0,-1 2-112 0,3 0-32 16,0-1 0-16,-1 2 0 0,-2 0 48 0,2-1 16 0,0-3 0 15,-1 3 0-15,-1 2 112 0,1 1 0 0,2 1 16 0,-2 0 0 16,-1 0-112-16,1-2-32 0,3-2 0 16,0 0 0-16,1 3-192 0,0 2 176 0,1 0-176 0,-3 0 160 15,-4-2-160-15,2-1 0 0,2-2 144 0,-1 1-144 16,0-1 0-16,2 2 0 0,-2 1 0 0,-1-2 0 16,-1-1 128-16,3-1-128 0,-2 1 160 0,3-1-160 15,2-1 320-15,0 1-48 0,-2-1 0 0,-4 2 0 16,0-1-144-16,0 0-128 0,0 1 144 0,3 0-144 15,3-2 128-15,-2 2-128 0,-3 1 0 0,-2 1 144 16,-3-3-144-16,1 2 160 0,0 1-160 0,2 1 160 16,2-1-16-16,-1 0 0 0,-1 0 0 0,-4 1 0 15,-1 1 0-15,2 1 0 0,-1 1 0 0,2 0 0 16,0-2-16-16,1 1-128 0,1 0 192 0,-1 0-64 0,-5-1-128 0,1 1 0 16,-2-2 144-16,0 0-144 15,0 0 0-15,2 0 128 0,2 0-128 0,-1 0 0 0,-3 1 144 0,-2 0-144 16,-2 0 192-16,-1 0-192 0,-1-1 256 0,1 0-64 15,0 1-16-15,2 1 0 0,1 0-48 0,1 1 0 16,1-2 0-16,-4 1 0 0,-4 0-128 0,0 0 160 16,-2 2-160-16,3-1 160 0,-2-1-160 0,1 3 0 15,1-3 0-15,2 0 128 0,1 0-128 0,-1 0 0 16,-2 1 0-16,-2 0 128 0,-2-1-128 0,-2 0 0 16,0-2 0-16,2 0 0 0,2 0 0 0,0 1 0 15,0 0 144-15,2 2-144 0,2 0 0 0,-3-1 128 16,-2-1-128-16,0-1 0 0,3 1 0 0,0-3 144 0,0-1-144 0,1 1 0 15,2-1 192-15,1 2-192 0,1-1 192 0,0 1-192 16,-4 0 256-16,0-1-64 0,0-2-16 0,0 1 0 16,-3-2 48-16,4-1 16 0,2 0 0 0,4-1 0 15,1 0-96-15,1-1-16 0,0-3 0 0,0 1 0 16,0 1-128-16,3 0 0 0,3 1 0 0,5 0 0 16,0-1-256-16,3 3-64 0,0 4-32 0</inkml:trace>
  <inkml:trace contextRef="#ctx0" brushRef="#br0" timeOffset="88463.3">4325 3557 4607 0,'0'0'192'0,"0"0"64"0,0 0-256 0,-8-3 0 0,1 0 0 0,1 1 0 16,6 2 1728-16,-5-1 320 0,5 1 48 0,-8-2 16 15,1 1-1824-15,7 1-288 0,-7-2-192 0,0 1 16 32,-1 1-576-32,8 0-112 0,-7-1-32 0,-1-1 0 0,1 1 416 0,1 1 80 0,-2 0 16 0,8 0 0 15,-7-1 752-15,1-1 144 0,-2 1 48 0,1 1 0 16,1-1 496-16,6 1 96 0,-9-1 32 0,4 0 0 15,5 1-576-15,-7 0-112 0,7 0-32 0,-7 0 0 16,2-1-272-16,5 1-48 0,-8 0-16 0,3 0 0 16,-2-2 112-16,7 2 16 0,-8-2 0 0,8 2 0 15,-7-3 256-15,-1 2 64 0,0-2 16 0,1 2 0 0,-1 1 0 16,0 0 0-16,-1-1 0 0,2 0 0 0,-1 0-80 0,0 1 0 16,2 1-16-16,0-1 0 0,6 0-368 0,-6 0-128 15,6 0 0-15,-7 0 0 0,7 0 0 0,0 0 0 16,0 0 0-16,0 0 0 0,0 0 0 0,0 0 0 15,0 0-176-15,0 0-6432 16,0 0-1296-16</inkml:trace>
  <inkml:trace contextRef="#ctx0" brushRef="#br0" timeOffset="88877.18">4066 3361 13823 0,'0'0'1216'0,"-5"-4"-960"0,5 4-256 0,0 0 0 15,-7-3 1664-15,7 3 304 0,-7 1 48 0,7-1 16 16,-9 6-720-16,1 2-144 0,2 3-16 0,-1 4-16 16,-1 3-496-16,1 4-80 0,-3 3-32 0,0 4 0 0,0 6-256 0,0 5-48 15,2 5-16-15,-2 5 0 0,2 2 16 0,0 2 0 16,3 1 0-16,-1 0 0 0,1 3-224 16,2 0 128-16,0 1-128 0,1 1 0 0,1-1 0 0,1-3 0 15,-2-2 0-15,1-2 0 0,0-1 0 0,0 1 0 16,-2-1 0-16,0-2 0 0,-1 0 128 0,1-2-128 15,1-2 0-15,-3-2 0 0,-1-6 128 0,-1 0-128 16,2-3 0-16,1-3 144 0,-1-5-144 0,2-3-224 16,-1-4 48-16,1-4 16 15,2-3-816-15,1-12-176 0,0 0-16 0</inkml:trace>
  <inkml:trace contextRef="#ctx0" brushRef="#br0" timeOffset="89630.8">3945 3604 16575 0,'-12'-14'736'0,"5"5"160"0,-1-5-720 0,-1 2-176 0,1 0 0 0,2 2 0 15,-1 0 2800-15,3 3 528 0,-1-1 96 0,5 8 32 16,-3-7-2384-16,3 7-480 0,0 0-80 0,0 0-32 16,0 0-352-16,5-5-128 0,1-1 0 0,2 3 0 15,3 1 0-15,3 0 0 0,3-1 0 0,0 2 0 16,1 1 0-16,3 1-160 0,2 1 160 0,2-2-128 15,3 0 128-15,0 0 0 0,2 2 0 0,2-2 0 16,1-1 0-16,3-2 0 0,4 0 0 0,0 0 0 16,1 0 0-16,0-2 0 0,0 1 0 0,0-1 0 15,1 1 0-15,-1 0 0 0,-3-1 160 0,-1 1-160 0,-4-1 256 0,-1 1-32 16,-1 0-16-16,-1 0 0 0,-1 1 176 0,-2 1 16 16,1 0 16-16,-2 0 0 0,-2 1 128 0,1 1 32 15,-1 1 0-15,1 2 0 0,1-2-240 0,1 1-32 16,-2 0-16-16,-1 3 0 0,-1 0-160 0,-1 1-128 15,-4 0 192-15,-1 1-192 0,-3 0 192 0,0 3-192 16,0 0 192-16,0 2-192 0,-1 3 0 0,-1 0 0 16,-1 2 0-16,-1 2-144 0,0 2 144 0,0 3 0 15,0 2 0-15,-1 2 0 0,-1 2 0 0,1 2 0 16,0 1 0-16,0 0 0 0,-2 1 0 0,2-1 0 16,0-1 0-16,-1 0 0 0,-2 2 160 0,2 2-32 0,-2 3-128 0,2 1 192 15,-1 2-192-15,-1 0 0 0,1-1 0 16,0-2 0-16,0 2 128 0,1-1-128 0,0-3 0 15,-1 0 0-15,2 2 0 0,1-1 128 0,0 1-128 0,0-1 0 16,1 1 0-16,0-2 0 0,0 1 0 0,0-3 0 16,0-2 0-16,0-2 0 0,0 0 0 0,0-3 0 15,1 1 0-15,-2-3 0 0,-1-3 128 0,-1 0-128 16,0-3 0-16,0-1 144 0,-2-2-144 0,0 0 128 16,-3-5-128-16,1 0 128 0,-1-1-128 0,-2-2 128 15,-1-9 32-15,0 0 0 0,-4 8 0 0,4-8 0 16,-7 6 352-16,-1 0 80 0,-1-4 16 0,-3-1 0 15,-3-2-32-15,-2 0-16 0,-1-1 0 0,-4-2 0 16,-5 0-224-16,-1 0-32 0,-3-1-16 0,-1 1 0 16,-1-2-144-16,0 2-16 0,-2-1-128 0,1 2 192 15,-3 0-192-15,0 2 176 0,1 0-176 0,-3 1 160 0,-1 0-160 16,-2 2 0-16,-3 0 0 0,0 2 0 0,-1 1 0 0,-1 0 0 16,-1 2 0-16,0-2 0 0,0 1 0 0,0 1 160 15,-4-1-160-15,0 1 160 0,1-3-160 0,-2 1 0 16,-1-1 0-16,2-1 0 0,3 1 0 0,-1-2 0 15,3-2 0-15,1 1 0 0,-1-2 0 0,3 1 0 16,2 0 0-16,2 1 0 0,3 0-336 0,2 0 0 16,5-1 0-16,2 1 0 15,3 0-1008-15,3 1-208 0,2 0-48 0,4 0-10272 16,0 0-2064-16</inkml:trace>
  <inkml:trace contextRef="#ctx0" brushRef="#br0" timeOffset="90388.35">4236 5517 21183 0,'0'0'944'0,"-6"-8"192"0,-1 0-912 0,-1-1-224 0,1 1 0 0,1-1 0 0,-2 0 2032 0,0 1 352 16,-3 1 80-16,0-1 16 0,0 0-1424 0,-1 0-288 15,-2 0-48-15,-1 0-16 16,-3 1-544-16,-1 1-160 0,2 0 0 0,-2 3 0 0,2 0 0 0,1 3-160 15,-4 1 16-15,1 3 0 16,0 2-400-16,1 4-80 0,2 2-16 0,0 0 0 16,1 0 64-16,2 2 16 0,0 0 0 0,5 2 0 0,0 1 368 0,1 1 64 15,4-1 128-15,0-1-208 0,2-1 208 0,2 1 0 16,1-1 0-16,2-2 0 0,2 1 128 0,2-3 80 16,0-3 16-16,2-1 0 0,-1-1-32 0,0-2 0 15,0-2 0-15,1 0 0 0,-2-1-192 0,1-1 176 16,0-2-176-16,-1-1 160 0,-1-1-160 0,3-3 160 0,-2-1-160 0,1-2 160 15,0-2-160-15,-2 1 160 0,0-1-160 16,-2-1 160-16,1-1-160 0,-2 2 0 0,0-1 144 16,0 2-144-16,0 0 160 0,-1 3-32 0,-1 1-128 0,-2 7 192 15,0 0 192-15,0 0 16 0,0 0 16 0,0 0 0 16,0 0 16-16,0 0 0 0,0 0 0 0,-2 12 0 16,-3 4-240-16,3 3-32 0,0 3-16 0,0 4 0 15,-1 0-144-15,1 0 0 0,0 1 144 0,1 0-144 16,0 2 0-16,0 1 0 0,1-2 0 0,-1 2 0 15,-1 0 0-15,0-2 0 0,-1 0 0 0,0-1 0 16,-2-3 0-16,1-2 0 0,-1-1 0 0,-1-2 0 16,-2 0 144-16,0-4-144 0,1-3 192 0,-1-1-192 15,0 0 352-15,1-2-32 0,-2-3-16 0,0-1 0 0,0-2-80 16,9-3-16-16,-11 3 0 0,2-3 0 0,1-4 0 0,0-1 0 16,1-1 0-16,-1-4 0 0,0-2-48 0,2-4-16 15,0-4 0-15,1-2 0 0,3-1-144 0,2-1 0 16,1-1-192-16,3 3 192 0,-2-1-208 15,2 2 80-15,2 2 128 0,1 1-208 0,1 3 208 0,1 1-192 16,0 2 192-16,-1 1-192 16,1-1-304-16,0 1-48 0,2 2-16 0,2 2 0 15,3-1-640-15,1 0-128 0,2 2-16 0,3-2-8064 16,-1 0-1616-16</inkml:trace>
  <inkml:trace contextRef="#ctx0" brushRef="#br0" timeOffset="90763.62">4281 5546 24767 0,'0'0'1088'0,"1"-9"240"0,-2 0-1072 0,0 0-256 0,-1 0 0 0,1 1 0 15,1 8 1968-15,-2-7 336 0,2 7 64 0,-2-8 0 16,-1 2-1184-16,3 6-240 16,-6-3-48-16,6 3-16 0,-7 0-512 0,7 0-112 0,-9 4 0 0,1 3-16 15,1 3-240-15,-1 2 0 0,0 3 0 0,0 2 0 16,1-1-208-16,0 1 64 0,2-2 16 0,1 1 0 16,0-1-48-16,2-2 0 0,0-2 0 0,0-2 0 15,2-9-160-15,0 0-48 0,0 0 0 0,0 0 0 16,0 0 112-16,0 0 16 0,10 6 0 0,-10-6 0 15,9-1 256-15,0-4-128 0,-2-4 128 0,1-2 0 16,3-3 0-16,0-1 0 0,1-3 0 0,-3-1 0 16,1 0 0-16,0-1 0 0,0 0 0 0,0 2 0 15,0 2 0-15,0 0 128 0,-3 2-128 0,0 2 0 16,-3 2 240-16,0 2-48 0,-4 8-16 0,0 0 0 16,0 0 240-16,0 0 48 0,0 0 16 0,0 0 0 0,0 0-96 0,0 0-32 15,0 10 0-15,-1 2 0 0,-1 2-224 16,1 0-128-16,0 1 128 0,0 2-128 0,0 0 0 0,0 1 0 15,1-1 0-15,0-1 0 0,1 1 0 0,0-2 0 16,2-1 0-16,0-2 0 0,0-2 0 0,1 0 0 16,2-1-192-16,0-5 64 15,-6-4-528-15,11-1-112 16,-1-1 0-16,4-6-16 0,2-3-1712 0,1-7-320 0,-1-5-80 0</inkml:trace>
  <inkml:trace contextRef="#ctx0" brushRef="#br0" timeOffset="90977.68">4651 5151 6447 0,'3'-17'576'0,"-1"7"-576"0,-1-1 0 0,-1 1 0 0,-2 2 4992 0,0 3 880 0,2 5 176 0,-5-4 32 16,5 4-3056-16,0 0-608 0,-6 4-128 0,0 2-32 16,0 2-1296-16,0 4-256 0,2 4-48 15,-2 3-16-15,2 3-512 0,1 3-128 0,-2 0 0 0,2 2 0 16,0 3 0-16,0 2 0 0,0 1 0 0,1 3 0 16,1 2 0-16,0-1 0 0,1 0-144 0,0 0 144 15,-1-3-288-15,1-2 0 0,1-4 0 0,-1-3 0 31,0-5-352-31,1-2-64 0,-1-3 0 0,0 0-16 16,-1-2-304-16,-2 0-64 0,0 0-16 0,-1-2-8592 0,-2-3-1712 0</inkml:trace>
  <inkml:trace contextRef="#ctx0" brushRef="#br0" timeOffset="91148.22">4383 5518 24879 0,'0'0'2208'0,"0"0"-1760"0,0 0-448 0,0 0 0 0,0 0 1536 0,10-6 240 15,1 1 32-15,3 0 16 0,-1 1-576 0,2 2-112 16,0 1-32-16,3-2 0 0,0 1-720 0,1 0-128 16,0 0-48-16,1 0 0 0,-1-1-208 0,-2 2 0 15,0-1-192-15,-1 1 192 16,0-2-2096-16,0-1-304 0,-1 1-64 0</inkml:trace>
  <inkml:trace contextRef="#ctx0" brushRef="#br0" timeOffset="91465.06">4776 5391 26543 0,'0'0'1168'0,"0"0"256"0,0 0-1136 0,3-8-288 16,-3 8 0-16,6-6 0 0,-6 6 1888 0,0 0 320 0,3-6 64 16,-3 6 16-16,0 0-960 0,0 0-192 15,0 0-48-15,0 0 0 0,0 0-688 0,9 6-144 16,0 3-16-16,-2 2-16 0,1 1-224 0,-2 3 0 0,-1 3 0 0,-1 0 0 16,1 2 0-16,0 1-128 0,-1 1 128 0,-1 0-208 31,-2 0-176-31,1 0-48 0,0-2 0 0,1-2 0 0,-1-4 112 0,0-1 32 0,-1-2 0 0,-1-11 0 15,0 0 288-15,6 8 0 0,-6-8 0 0,0 0 0 16,0 0 0-16,0 0 0 0,12 0 160 0,-2-4-32 16,-3-1 272-16,1-5 64 0,-1-5 16 0,0-5 0 15,1-2 80-15,1-2 16 0,2-3 0 0,1 0 0 16,0-3-272-16,0 1-48 0,0 2-16 0,1 1 0 0,1 0-240 16,-2 4 0-16,-1 2 0 0,-1 3 0 0,-3 1 0 0,2 2 0 15,-1 1 0-15,0 2 0 16,-1 2-256-16,1 1-112 0,1 2-16 0,-4 0 0 15,-5 6-1520-15,0 0-304 16,9-2-64-16,-9 2-13280 0</inkml:trace>
  <inkml:trace contextRef="#ctx0" brushRef="#br0" timeOffset="92863.02">4858 5146 13823 0,'-14'5'1216'0,"5"-2"-960"0,1-1-256 0,-1 2 0 16,1 2 2800-16,3 1 512 0,0 2 96 0,2 2 32 16,1 0-1936-16,1 2-384 0,2 3-80 0,1 1-16 15,1 4-256-15,2 1-48 0,0 4-16 0,3 0 0 16,-1 3-352-16,3-1-80 0,2 1-16 0,-1-3 0 16,0-1-256-16,0 0 0 0,2-3 128 0,-2-3-128 15,-2-1 0-15,-1-3 0 0,0-1 0 0,-2-2 0 16,0-2 0-16,-1-4 0 0,-5-6 0 0,0 0 0 15,0 0 208-15,0 0 96 0,0 0 16 0,10 0 0 0,-10 0 256 16,10-6 64-16,-1-2 16 0,0-1 0 0,0-5-400 0,-1-2-64 16,2 0-32-16,-2-2 0 0,1-1-288 15,-1-1-64-15,-1 0-16 0,0 2 0 16,-1 1-864-16,2 2-160 0,1 1-48 0,-1 2 0 16,-2 1-704-16,1 2-160 0,3 2-32 0,1 1 0 15,-1 3 448-15,0-2 64 0,-2 0 32 0,2 0 0 16,0 2 288-16,0 0 48 0,2 0 16 0,-1 1 0 0,0-1 896 0,0 0 176 15,-1 0 32-15,0 0 16 0,-1 0 672 0,0 0 144 16,-2-1 32-16,-7 4 0 0,10-3 512 0,-10 3 96 16,8-4 32-16,-8 4 0 0,0 0 48 0,0 0 16 0,0 0 0 0,0 0 0 15,0 0 16-15,0 0 16 16,0 0 0-16,0 0 0 0,0 0-528 0,-3-6-96 0,3 6-32 0,-7-3 0 16,7 3-448-16,-10-1-80 0,-1 2-32 0,1 1 0 15,1 1-208-15,1 2 0 0,-1 1 0 0,-1 2 0 16,-1-1 0-16,1 3 0 0,-1 1 0 0,1 2 0 15,1 1-128-15,2 3 128 0,-3 1 0 0,1 1 0 16,0 0-144-16,2 1 144 0,1-2 0 0,3 1-144 16,0 0 144-16,3-3 0 0,3-3 0 0,-1-2 0 15,1-2 0-15,-3-9 0 0,8 7 0 0,-3-2 0 16,-5-5 0-16,10 4 0 0,-1-4 0 0,-9 0 0 16,10-4 0-16,-1-2 128 0,-2-4-128 0,2-1 176 15,0-2-176-15,1-3 192 0,0 0-192 0,1-1 192 0,1-2-192 0,-1 1 0 16,-1-1 0-16,0 0 0 0,-3 1 0 0,1 1 0 15,0 3 0-15,-3 2 0 0,0 1 0 0,-1 2 0 16,-1 1 0-16,-3 8 128 0,0-7-128 0,0 7 0 16,0 0 144-16,0 0-144 0,0 0 208 0,0 0-16 15,0 0-16-15,0 0 0 0,0 0-176 0,0 0 192 16,-6 9-192-16,0 2 192 0,2 0-192 0,-1 2 0 16,2-1 0-16,0 0 0 0,0 0 0 0,0 0 128 15,2 0-128-15,1-2 0 0,1-1 0 0,-1-9 0 16,5 11 0-16,-1-2 0 0,-4-9 0 0,8 6 0 15,-8-6 0-15,10 5 0 0,-1-3 128 0,-9-2-128 16,11-2 0-16,0-3 128 0,-2 0 0 0,2-3-128 16,-2-1 192-16,1-2-64 0,-1-1-128 0,0-1 160 0,-2-1-160 0,1-2 160 15,-1 1-160-15,-2-2 0 0,2 2 0 0,-1 2 0 16,0 1 128-16,-2 2-128 0,0 1 0 0,-4 2 128 16,0 7 0-16,0 0-128 0,0 0 192 0,0 0-64 15,0 0 320-15,-7 0 48 0,7 0 16 16,-8 6 0-16,1 3-256 0,1 3-64 0,1 2 0 0,0 1 0 15,2 1-192-15,1 0 0 0,1 2 0 0,1-3 0 16,0-2 0-16,2 1 0 0,1-2 0 0,2-2 0 16,-1-2-176-16,-4-8 176 0,9 6-160 0,0-2 160 15,-1-1-240-15,2-5 48 0,-1 0 16 0,1-2 0 16,-1-3 176-16,0-2 0 0,-1-2-144 16,1-1 144-16,-1-2 0 0,0 1 0 0,-1 0 0 0,0-1 0 15,-2 0 0-15,1 2 0 0,-2 1 0 0,2 1 128 0,-1 1 0 16,0 2 0-16,-5 7 0 0,0 0 0 0,0 0 16 15,0 0 0-15,0 0 0 0,0 0 0 0,0 0-144 16,0 0 0-16,1 12 0 0,-1 3 128 0,-1 3-128 0,-2 3 0 16,0 3 0-16,1 2 0 0,1 1 0 0,0 1 0 15,-3 4 0-15,1 0-176 0,0 0 48 0,0-1 0 16,-2-2 0-16,0 0 0 0,-2-3 128 0,-1 0-208 16,0-1 80-16,-1 0 128 0,-2 0 0 0,-1 0 0 15,-2 0 0-15,1-1 0 0,-1-1 0 0,1-2 0 16,0-2 0-16,2 0 0 0,1-2 0 0,-2 0 128 15,-1-3-128-15,1-2 128 0,0-1-128 0,1-2 0 16,-1-1 0-16,1-3 0 0,1-1-240 0,1-3-16 16,1-2-16-16,-1-2 0 15,9 3-160-15,-10-5-16 0,0-6-16 0,3-1 0 0,2-3 224 0,3-1 48 16,0-2 16-16,2 1 0 0,2-1 176 0,2-1 0 0,2 1 0 0,2 0 128 16,0 2 96-16,3 0 32 0,1 1 0 0,1 1 0 15,2-1 64-15,2 1 32 0,2 0 0 0,0-1 0 16,-2 4-208-16,2 1-144 0,1 2 192 0,-1-2-192 15,-1-1 0-15,1 0-144 0,-3 1-16 0,0 0 0 32,-3 0-1440-32,-1 1-304 0,-3 0-48 0,-1 1-8112 0,-5 0-1632 0</inkml:trace>
  <inkml:trace contextRef="#ctx0" brushRef="#br0" timeOffset="93396.26">4658 5702 15663 0,'0'0'1392'0,"0"0"-1120"0,0 0-272 0,0 0 0 15,0 0 2624-15,10 2 448 0,-10-2 112 0,10 0 16 16,-10 0-1920-16,10-2-368 0,-10 2-80 0,10-3 0 15,-1 0-592-15,2-3-112 0,-5-2-128 0,1-1 176 16,-1-2-176-16,2-1 128 0,1-4-128 0,0-1 128 16,1-2-128-16,-2-1 0 0,1-2 0 0,-1 1 0 15,0 1 0-15,-2 3 0 0,0 0 0 16,-2 2-176-16,-1 1 176 0,-1 2 0 0,-2 2 0 0,-2 1 0 16,0 2 0-16,2 7 304 0,-5-5-48 0,5 5-16 15,-9-2 160-15,0 2 48 0,-1 2 0 0,0 2 0 16,-2 2-176-16,1 1-16 0,0 2-16 0,0 2 0 15,-2 3-112-15,2 2-128 0,1 0 176 0,2 3-176 16,2 0 0-16,1 1 0 0,4 0 0 0,1 1 0 0,0 0 0 0,0 0 0 16,4-1 0-16,1-2 0 0,4-4 0 0,2-2 0 15,2-1 0-15,3-1-144 16,2 0-336 0,2-5-64-16,2-1-16 0</inkml:trace>
  <inkml:trace contextRef="#ctx0" brushRef="#br0" timeOffset="94197.89">2216 3040 23951 0,'-20'-18'1056'0,"5"7"224"0,-4 1-1024 0,1-1-256 0,0-1 0 0,4 1 0 15,2 1 720-15,2 1 96 0,2 1 16 0,1 3 0 16,7 5-208-16,0 0-48 0,0 0 0 0,0 0 0 16,-3-7-368-16,3 7-80 0,0 0 0 0,0 0-128 15,0 0 0-15,8 9 0 0,3 2-160 0,2 4 160 16,1 4-192-16,4 3 192 0,2 1-160 0,1 3 160 15,3-1-128-15,0 1 128 0,4 4 0 0,1 0-144 16,3 0 144-16,0 1 0 0,0 0 0 0,3-1 0 0,3-3 0 0,1 0 0 16,3-1 0-16,0 0 0 0,2 0 192 0,1 0-16 15,3-1-16-15,0 2 0 0,-2-2-160 16,-1-2 160-16,-1-2-160 0,-3 3 160 0,-3-1-160 0,-2-1 160 16,-3 0-160-16,-2-2 160 0,-2-2-160 0,-2-2 0 15,0 0 144-15,-3-2-144 0,-1 0 0 0,-3-2 128 16,-4-3-128-16,-1-2-8880 15,-3-2-1808-15</inkml:trace>
  <inkml:trace contextRef="#ctx0" brushRef="#br0" timeOffset="94512.78">2936 3237 23951 0,'-10'-5'2128'0,"10"5"-1696"0,0 0-432 0,0 0 0 15,-8 0 992-15,8 0 112 0,0 0 32 0,0 11 0 16,4 2-752-16,5 2-160 0,2 2-32 0,4 1 0 16,-1 0-16-16,3 3-16 0,3 0 0 0,3 0 0 15,-1 0-160-15,1 0 0 0,1 0 0 0,-1 1 128 16,1-1-128-16,-1-1 128 0,0 1-128 0,-2 0 128 16,-2 0-128-16,-3-1 0 0,-2-2 0 0,-1-1 0 15,-5 1 0-15,0-2 256 0,-4 0-32 0,0-1-16 16,-4 0 560-16,-2 1 96 0,-2-1 32 0,-5 1 0 15,0 0 0-15,-2 2 0 0,-4-1 0 0,-1 3 0 16,-4-1-368-16,-2 1-64 0,0-1-16 0,-3 2 0 16,-2 0-448-16,0 2 128 0,-2 4-128 0,-2-1 0 15,-3 3-1984 1,-1 0-448-16,-3 1-96 0</inkml:trace>
  <inkml:trace contextRef="#ctx0" brushRef="#br0" timeOffset="94999.39">1368 4374 4607 0,'0'0'192'0,"0"0"64"0,0 0-256 0,0 0 0 0,0 0 0 0,4-7 0 16,-4 7 3200-16,6-7 608 0,-6 7 112 0,9-5 32 16,0 1-2320-16,2 0-464 0,-2 1-80 0,5 0-32 15,1-1-288-15,4 2-48 0,0 1-16 0,5-1 0 16,3-3-64-16,3 1-32 0,2 0 0 0,3-1 0 15,4 0-192-15,2-1-32 0,6 2-16 0,2-2 0 16,2 2-176-16,1-2-16 0,2 1-16 0,4 2 0 16,-2-1-160-16,0 2 0 0,-1 0 144 0,0 0-144 0,0 0 192 0,0-1-16 15,-1 1-16-15,0 0 0 0,1 0 544 16,0 0 96-16,-2-2 32 0,2 2 0 0,2-1-160 0,-1-1-32 16,-4 0 0-16,0-1 0 0,-1-1-320 0,-2 1-80 15,-1-2-16-15,-2 0 0 0,-1 2-224 0,-4-1 144 16,-4 1-144-16,-4-2 128 0,-3 1-128 0,-4-1 0 15,-3 0 144-15,-2 2-144 0,-3-1-160 0,-1 2-96 16,-2 0-32-16,-3-3 0 16,-2-1-2720-16,-3 1-528 0</inkml:trace>
  <inkml:trace contextRef="#ctx0" brushRef="#br0" timeOffset="95285.62">3113 3763 8287 0,'0'0'736'0,"-6"-4"-592"0,0-1-144 16,6 5 0-16,-6-4 3296 0,6 4 624 0,0 0 128 0,0 0 32 16,0 0-2112-16,0 0-432 0,0 0-64 0,0 0-32 15,0 0-800-15,0 0-176 0,0 0-16 0,6 11-16 16,1-1-256-16,5 0-48 0,4 0-128 0,3 2 192 16,5 1-192-16,1 0 128 0,3 0-128 0,0 1 0 15,1 0 160-15,-1-1-160 0,2 0 160 0,-2 2-160 16,-3-3 128-16,-1 2-128 0,-1 2 0 0,-2 1 0 15,-2-5 160-15,-3 2-160 0,-1 1 160 0,-4-1-160 16,-4 0 512-16,-1 2 0 0,-6 0 0 0,-4 3 0 16,-2 1 96-16,-4 1 32 0,-3-1 0 0,-4 6 0 0,-3 1-192 15,-3 4-16-15,-2 1-16 0,-2 0 0 16,-4-1-288-16,-3 2-128 0,-4 2 128 0,-7 2-128 16,-3 4-1888-16,-3 1-464 15</inkml:trace>
  <inkml:trace contextRef="#ctx0" brushRef="#br0" timeOffset="95732.06">1615 5630 18431 0,'0'0'1632'0,"0"0"-1312"0,0 0-320 0,13-1 0 15,0-1 2208-15,5-2 368 0,4-2 80 0,3-2 16 16,-3 0-976-16,6-1-192 0,5 0-32 0,4-4-16 15,1-1-608-15,3-2-112 0,0-3-32 0,4-1 0 16,4-1-336-16,3-2-80 0,0-3-16 0,3-2 0 16,2 3-272-16,1-3 0 0,0-1 128 0,1-1-128 15,-1-1 0-15,3-2 128 0,-1-4-128 0,1-2 0 0,0 1 144 0,-4-2-144 16,-2 1 0-16,0-1 144 0,-3 3-144 0,-2 0 0 16,-2 3 144-16,-2 2-144 0,-2 4 0 0,-3 0 144 15,-4 2-144-15,-2 2 0 0,-4 3 128 0,-3 2-128 16,-4 3 0-16,-3 0 0 0,-4 2 0 0,-1 3-224 15,-5 1 32-15,-3 3 16 16,-3 1-1648-16,-5 6-336 0,0 0-64 0,0 0-7392 16,-10-2-1488-16</inkml:trace>
  <inkml:trace contextRef="#ctx0" brushRef="#br0" timeOffset="96047.42">2575 4919 7359 0,'0'0'320'0,"0"0"80"0,0 0-400 0,0 0 0 0,0 0 0 0,0 0 0 16,0 0 4432-16,2-7 816 0,2-2 144 0,7-2 48 15,6-1-3360-15,1-3-672 0,1 0-128 0,3 1-16 16,6-1-352-16,0 1-64 0,3 0-16 0,0-2 0 16,1-1-448-16,1 0-80 0,0 1-32 0,1-1 0 15,1 0-272-15,2 0 160 0,1 1-160 0,-2 1 128 16,-2 3-128-16,-2 2 0 0,-1 0 0 0,0 3 128 15,-2 1-128-15,-3 3 0 0,-3 0 0 0,-2 3 0 16,-2 2 0-16,-3 2 128 0,-2 2-128 0,-1 3 128 16,-4 2 176-16,-1 4 16 0,-2 1 16 0,-4 5 0 15,-3 4-192-15,-1 4-144 0,-3 4 192 0,-4 4-192 0,-3 2-160 16,-3 5-144-16,-4 5-16 0,-4 4-16 16,-6 7-2400-1,-2 0-464-15,-18 25-112 0,1-6-9504 0</inkml:trace>
  <inkml:trace contextRef="#ctx0" brushRef="#br0" timeOffset="96449.96">2375 6059 15663 0,'0'0'1392'0,"0"0"-1120"0,0 0-272 0,0 0 0 16,0 0 3968-16,0 0 752 0,0 0 144 0,10 0 16 15,-2 0-3488-15,2 0-704 0,0-2-144 0,3-1-32 16,3 0-16-16,2-2-16 0,4-3 0 0,3-3 0 15,-1-6-48-15,2-1-16 0,4-3 0 0,2-4 0 16,2-5-208-16,1-1-32 0,1-3-16 0,1 0 0 16,1-1-160-16,-3-2 160 0,1-1-160 0,-2-4 160 15,-1-3-160-15,-1-2 0 0,-2-1 0 0,2 2 0 16,-3 1 0-16,1 2 0 0,-1 2 0 0,1 6 0 16,-1 3 0-16,-3 2 0 0,-2 0 0 0,-1 3 0 0,-1 3-144 0,-1 1-64 15,-5 1-16-15,-1 2 0 16,-3 3-1584-1,-2 2-320-15,-3 3-64 0</inkml:trace>
  <inkml:trace contextRef="#ctx0" brushRef="#br0" timeOffset="96750.48">2999 5386 9215 0,'0'0'816'0,"0"0"-656"0,0 0-160 0,0 0 0 0,0 0 3488 0,0 0 672 16,0 0 128-16,0 0 16 0,0 0-2112 0,4-8-416 15,3-2-96-15,3-3-16 0,-1-4-592 0,7 0-128 16,2-4-32-16,3 0 0 0,1-1-560 0,2-3-112 16,2-4-32-16,1 0 0 0,2 1-208 0,0-2 0 0,1-1 128 0,-2 1-128 15,-2-1 0-15,2 0 0 0,-1 1 0 0,4 2 0 16,0-1 0-16,-1 4 0 16,-1 1 0-16,0 3 0 0,0 2 0 0,-1 1 0 0,-2 3 0 0,0 4 0 15,-3 3 0-15,0 2 0 0,-5 2 0 0,-1 4 0 16,-4 3 0-16,-1 3 0 0,-1 4 0 0,-1 3 0 15,-4 5 0-15,-2 5 0 0,-1 6 0 0,-2 5 0 16,-3 4 128-16,-2 7-128 0,-2 6 0 0,0 3 0 16,-1 0 0-16,1 0 0 0,-1-2 0 0,3 0-10368 15,1 1-2064-15</inkml:trace>
  <inkml:trace contextRef="#ctx0" brushRef="#br0" timeOffset="97332.68">5611 4226 4607 0,'-5'-7'192'0,"4"1"64"0,0-1-256 0,3-1 0 0,2 0 0 0,0-1 0 15,2-1 6496-15,0 4 1248 0,3 0 256 0,2 2 64 16,0-2-5904-16,3 1-1184 0,3 0-224 0,3 2-48 16,1 0-560-16,5 1-144 0,3-2 0 0,4 2 0 15,2 0 0-15,4 1 0 0,3-1 0 0,3 0 0 0,3 1 0 0,1 1 0 16,3 1 0-16,2 1 0 15,2-2 0-15,3 0 0 0,3 1 0 0,-2-1 0 0,-1 0 0 0,0 2 0 16,3 1 0-16,-2 0 0 0,-3 1 272 0,2 0-16 16,-1 1 0-16,-2 1 0 0,-3-1 256 0,1 0 64 15,1 1 0-15,0-2 0 0,2 0-192 16,-2 0-48-16,1-1 0 0,-2-1 0 0,-4 0-208 0,0-1-128 16,-2-1 128-16,0 0-128 0,-2-1 0 0,-1-1 0 15,-2-2 0-15,-2-1 0 0,-3 0-160 0,-4-2-96 16,-4 0-32-16,-3-1 0 15,-1 0-2144-15,-2 2-448 16,-3-2-64-16</inkml:trace>
  <inkml:trace contextRef="#ctx0" brushRef="#br0" timeOffset="97651.52">7483 3883 18431 0,'0'0'1632'0,"0"0"-1312"0,0 0-320 0,10 7 0 16,1-1 2048-16,2 1 320 0,0-1 80 0,4 1 16 15,2 1-1344-15,1 1-272 0,5-1-48 0,0 2-16 16,1 1-496-16,2 0-96 0,-2-1-32 0,1 1 0 16,-1 1-160-16,-2 0 0 0,-1 2 144 0,-2-1-144 15,-3-1 0-15,-3 0 128 0,-4 1-128 0,-2 0 0 16,-1 1 480-16,-3 0 32 0,-3 0 0 0,-2 3 0 0,-1 1 128 0,-3 1 16 15,-4 1 16-15,-2 3 0 0,-3 2-208 16,-3 2-32-16,-5-1-16 0,-5 2 0 0,-4 1-160 0,-7 4-16 16,-4 1-16-16,-5 5 0 0,-2 4-224 0,0 1-256 15,1-2 48-15,3-1 16 0,3-1-128 0,2-5-32 16,2-3 0-16,2-1-10352 16,4 0-2080-16</inkml:trace>
  <inkml:trace contextRef="#ctx0" brushRef="#br0" timeOffset="98017.79">8469 3421 13823 0,'0'0'608'0,"0"0"128"0,-7 8-592 0,0 1-144 0,3 2 0 0,-4 0 0 16,3 3 4992-16,-2 2 960 0,1 3 192 0,-1 3 32 0,-1 4-4480 0,1 3-896 15,-2 3-176-15,1 4-48 0,0 3-368 0,1 1-80 16,0 1 0-16,1-2-128 16,-1-2 224-16,0-1-64 0,2-3-16 0,-1-1 0 15,0-1-576-15,1-1-112 0,1-2-32 0,1-2 0 16,0-4-2080-16,2-5-416 0,1-1-96 0</inkml:trace>
  <inkml:trace contextRef="#ctx0" brushRef="#br0" timeOffset="98265.88">8105 3446 7359 0,'0'0'656'0,"0"0"-528"0,0 0-128 0,0 0 0 16,0 0 5584-16,0 0 1088 0,8-5 224 0,3 0 32 15,3 1-5120-15,0 1-1024 0,1-1-208 16,4 2-32-16,3 0-176 0,2 1-48 0,5-1 0 0,-1 0 0 15,1-3-80-15,2 1-32 0,3-2 0 0,0 2 0 16,0-1-208-16,2 1 176 0,-2 0-176 0,3 0 160 31,-2 1-560-31,-2 1-112 0,-3 0-32 0,-3 1 0 16,-3 1-1920-16,-2 1-384 0,-3 0-80 0,-5 1-16 0</inkml:trace>
  <inkml:trace contextRef="#ctx0" brushRef="#br0" timeOffset="98486.37">8097 3966 11055 0,'-19'12'480'0,"9"-6"112"0,1 0-464 0,4-1-128 16,5-5 0-16,-6 9 0 0,6-9 4256 0,0 9 832 16,0-9 160-16,6 6 48 0,1 0-3728 0,2-2-736 15,4 0-160-15,1-2-32 0,1-1-160 0,4 0-32 16,3-1-16-16,2 0 0 0,1-1-288 0,2 0-144 15,0-1 160-15,3 1-160 16,-1-1-656-16,3-1-240 0,-1 0-32 0,0-4-16 16,-1-3-960-16,0 2-192 0</inkml:trace>
  <inkml:trace contextRef="#ctx0" brushRef="#br0" timeOffset="99035.65">8696 3786 13823 0,'-11'6'608'0,"5"-2"128"0,-2 1-592 0,0 1-144 0,1 2 0 0,0 2 0 16,2 1 4576-16,-2 3 880 0,0 3 176 0,1 0 48 16,-1 2-4432-16,1 2-880 0,-1 0-176 0,0 0-48 15,2-2-144-15,0 0 160 0,1-1-160 0,0-2 160 16,0 0-160-16,3-2 0 0,-1-3 0 0,2-11 0 31,0 0-448-31,0 0-128 0,0 0-32 0,0 0 0 16,0 0-288-16,-4-7-64 0,1-4-16 0,3-3 0 0,0-1 640 0,4-4 128 0,0-3 16 0,3 0 16 15,0 0 528-15,1 0 96 0,2-1 32 0,1 0 0 0,-1 0 160 0,2-1 16 16,0 0 16-16,1 2 0 0,2 2-224 0,-2 3-64 16,0 1 0-16,0 2 0 0,-1 0-256 0,0 2-128 15,1 2 0-15,-1 0 128 0,-1 0-128 0,0 2 0 16,0 2 0-16,-1 0 0 0,-1 2 0 0,0 2 0 16,-9 2 0-16,9-4 0 0,-1 1 256 0,-8 3-48 15,9-1 0-15,-9 1 0 0,0 0 64 0,0 0 16 16,8 2 0-16,-8-2 0 0,0 0-64 0,0 0-16 15,7 6 0-15,-7-6 0 0,0 0-208 0,3 10 128 16,-1-2-128-16,-2-8 0 0,3 8 0 0,-3-8 0 16,3 11 0-16,0-2 0 0,1 0 0 0,-2-1 0 0,-2-8 0 15,2 11 0-15,0 0 0 0,0 0 0 0,1 0 0 16,-2 2 0-16,-1-1 128 0,0 1-128 0,-1 1 0 0,-1 2 144 16,1 0-144-16,0 1 0 0,0-1 144 0,-1 1-144 15,0-1 0-15,0 1 128 0,-2-2-128 0,1-1 0 16,-1-1 0-16,0 1 128 0,2-2-128 0,0 0 0 15,0-1 0-15,1 0 0 0,1-11 0 0,0 11 128 16,2-2-128-16,-2-9 128 0,2 8-128 0,0 0 128 16,-2-8-128-16,3 8-192 0,-3-8 64 0,6 6 0 15,-6-6-64-15,0 0 0 0,8 6 0 0,-1-2 0 32,-7-4-288-32,9 3-64 0,-9-3-16 0,12 0 0 0,-2-4-1744 15,2-1-336-15,-1-2-80 0</inkml:trace>
  <inkml:trace contextRef="#ctx0" brushRef="#br0" timeOffset="99283.48">9429 3172 20271 0,'0'0'896'0,"0"0"192"0,0 0-880 0,0 0-208 0,0 9 0 0,-2 1 0 0,0 1 3376 0,-1 5 624 15,1 2 128-15,-1 5 32 0,-4 5-2896 0,0 4-576 16,-2 5-112-16,-1 2-32 0,2-1-288 0,-1 3-64 16,1 0-16-16,-2 0 0 0,-1 2-176 0,2 2 0 15,1 0 0-15,0-1 128 0,1-1-128 0,0-1-272 16,1-3 64-16,-1-4 16 16,0-4-1088-16,1-3-192 0,-2-1-64 0,-1-4-8576 0,-1-5-1728 0</inkml:trace>
  <inkml:trace contextRef="#ctx0" brushRef="#br0" timeOffset="99451.05">9087 3816 21183 0,'-3'-18'1888'0,"0"8"-1504"0,2-1-384 0,-1 2 0 15,0 0 2736-15,2 1 464 0,0 8 112 0,0 0 16 16,0-8-1152-16,0 8-208 0,0 0-48 0,0 0-16 16,5-5-1296-16,3 0-256 0,1 3-48 0,2 1-16 15,2 0-288-15,4 3-192 0,-1 0 16 0,3 3 16 31,1-1-1872-31,0 2-368 0,1 0-80 0</inkml:trace>
  <inkml:trace contextRef="#ctx0" brushRef="#br0" timeOffset="100217.55">9239 4102 24879 0,'0'0'2208'0,"0"0"-1760"0,0 0-448 0,0 0 0 0,0 0 1616 0,0 0 240 15,6 5 64-15,3 0 0 0,-9-5-1088 0,12-1-224 16,4-3-32-16,-1-2-16 0,1-4-304 0,1-2-48 16,-2-2-16-16,2-3 0 0,-2-3-336 0,1 0-80 15,-2 1-16-15,-1-2 0 16,-1 1-224-16,0 0-48 0,-1 0-16 0,-3 1 0 0,-4-1 368 0,0 2 160 0,-1 1-128 0,-2 0 128 16,1 2 384-16,-2 0 144 15,1 2 48-15,-1 2 0 0,-1 0-48 0,1 3 0 0,0 8 0 0,0 0 0 16,-2-7-208-16,2 7-32 0,-5-5-16 15,5 5 0-15,-9 0-272 0,1 4 0 0,-1 0 0 0,1 3 0 16,-1 3 0-16,0 3-272 0,1 2 16 16,-2 2 16-16,2 0 80 0,0 2 16 0,1-1 0 0,3-1 0 15,-1 0 144-15,3 0 128 0,1 1-128 0,1-2 176 16,1 1-176-16,3 0 192 0,0 2-192 0,1-1 192 16,3-4-192-16,1-1 0 0,2 0 0 0,1-2 128 15,0-2-128-15,0-2 0 0,-2-2 0 0,2-1 0 16,0-4 0-16,3-3 0 0,-1-1-160 0,1-4 160 15,1 0 0-15,-1-3 0 0,1-3 0 0,-1-1 0 16,1-3 0-16,0 2 0 0,-3-1-128 0,1-1 128 0,2-4-144 0,-2-3 16 16,-1 0 0-16,-2-2 0 15,-1-2 128-15,2 2-208 0,-2 1 80 0,-1 4 128 0,-2 2 0 0,-1 5 0 16,0 2 0-16,-1 4 0 0,0 0 0 0,-5 9 208 16,0 0 0-16,0 0 0 0,0 0 176 0,0 0 48 15,0 0 0-15,0 0 0 0,0 0-240 0,3 9-32 16,-2 1-16-16,-1 3 0 0,-2 4-144 0,-2 1 0 15,1 2 0-15,-1 2 0 0,-1 1 0 0,0 0 0 16,-1 0 0-16,1-1 0 0,-1-2 0 0,1 0 0 16,0-1 0-16,1 1 128 0,0-2-128 0,1 1 0 15,-1-3 144-15,0 1-144 0,-2-1 0 0,2 0 144 16,-1-3-144-16,2 0 0 0,1-2 192 0,0 0-192 0,-3-1 192 0,3-1-192 16,2-9 160-16,0 0-160 0,0 0 128 0,0 0-128 15,0 0 192-15,0 0-32 0,0 0-16 0,0 0 0 16,0 0 96-16,3-12 16 0,2-4 0 15,0-1 0-15,2-4-64 0,1-1 0 0,1-1 0 0,0 0 0 16,1-3-192-16,2 1 128 0,0 0-128 0,2 0 0 16,-1-1 0-16,0 2 0 0,-1 1 0 0,0 2 0 15,2 0 0-15,0 4 0 0,-2 0 0 0,2 1 0 16,1-1 0-16,1 3 0 0,-2 2 0 0,-1 1 0 16,1 1-336-16,-3 2 32 0,1 3 16 0,-1 0 0 31,-1 1-480-31,-2 0-80 0,1 3-32 0,1 1 0 0,0 3-2288 0,-1-1-464 0,-9-2-80 15,15 4-32-15</inkml:trace>
  <inkml:trace contextRef="#ctx0" brushRef="#br0" timeOffset="100684.31">10311 3323 37199 0,'0'0'1648'0,"0"0"336"0,0 0-1584 0,0 0-400 0,0 0 0 0,-1 10 0 15,0 0 384-15,0 1 0 0,-4 0 0 0,2 0 0 16,-1 0-256-16,0 0-128 0,0 0 0 0,0 0 128 31,-1 0-720-31,2-1-160 0,-1 0-16 0,0 0-16 16,1 0-736-16,-1-2-144 0,-2-1-16 0,2 0-16 15,4-7 992-15,-6 9 192 0,2 1 32 0,-2-1 16 0,1-2 848 0,-1-1 160 0,1 1 32 0,0 2 16 16,1 1 304-16,0 0 64 0,-2-2 16 0,2 1 0 16,0 1-592-16,0 0-128 0,0 1-32 0,-1-1 0 15,0 0-224-15,1 0 0 0,-1 0 128 0,-1-1-128 16,1 1 0-16,0 0 0 0,0 0 0 0,1 1 0 15,-2 1 256-15,1 1-64 0,-2 1 0 0,1 1 0 16,0 3 256-16,-1 1 32 0,1 3 16 0,-1 2 0 16,0-1-144-16,1 1-32 0,-1-1 0 0,1 0 0 0,-1 1-176 0,0 0-144 15,1 0 192-15,-1 0-192 0,1-1 0 16,-1 0 0-16,-1-1 0 0,1-1 0 16,-2-4-352-16,1-1-128 0,0-4-32 15,2-2 0-15,0-5-464 0,6-5-112 0,-6 4 0 0,6-4-14208 16</inkml:trace>
  <inkml:trace contextRef="#ctx0" brushRef="#br0" timeOffset="100897.78">9924 3686 8287 0,'0'0'736'0,"0"0"-592"15,0 0-144-15,0 0 0 0,0 0 6096 0,0 0 1200 16,0 0 224-16,0 0 48 0,5 10-5520 0,1-1-1088 0,1-1-240 0,-1 0-32 15,4 2-256-15,1-1-48 16,2 0-16-16,3 0 0 0,0-1-240 0,3 0-128 0,0-1 128 0,1-1-128 16,1 0-256-16,0-1-112 0,-1 0-16 0,1-2-16 31,0 0-1520-31,-1 1-288 0,-2-2-64 0,1-1-12384 0</inkml:trace>
  <inkml:trace contextRef="#ctx0" brushRef="#br0" timeOffset="101369.72">10189 4055 35007 0,'0'0'3120'0,"0"0"-2496"0,0 0-496 0,0 0-128 0,10 0 928 0,0 0 160 16,0-1 48-16,1-2 0 0,0 0-432 0,1-2-64 15,1-4-32-15,1-1 0 0,2-1-432 0,1-1-176 16,1-3 128-16,1-1-128 15,-2-4-368-15,1-1-144 0,-1 0-48 0,0 0 0 16,-2-1-608-16,-1 0-128 0,-3-1-32 0,-2 2 0 16,-2 2 352-16,0 0 64 0,-3 0 16 0,0 4 0 0,0 1 896 0,-2 3 0 15,-3 4 128-15,1 7 0 0,-1-8 560 0,1 8 112 16,0 0 32-16,-6-3 0 0,6 3-80 0,-9 0-16 16,1 2 0-16,0 3 0 0,-1 2-544 0,0 4-192 15,1 1 144-15,-3 4-144 0,0 2 0 0,2 3 0 16,-3 2 0-16,1 3 0 0,0 0 0 0,1-2 0 15,2-2 0-15,3-1 0 0,1 1 0 0,2-3 0 0,2 0 0 0,1-3 0 16,1-3-128-16,3-1 128 0,0-1 0 0,3-1 0 16,1-2 0-16,0-1-144 0,-2-3 144 0,-7-4 0 15,10 2-128-15,0-3 128 0,0-1 0 0,-1-2 0 16,1-2 0-16,0 1 0 0,-1-3 0 0,0-1 0 16,0-2 0-16,1-1 0 0,0 0 0 0,0-1 0 15,0-3-272-15,0 2-112 0,-1 0 0 0,-1-1-16 31,2 0-1840-31,0 1-384 0,-1-2-64 0,0 3 0 16,-2 2 784-16,0 1 176 0,1 1 16 0,-4 2 16 16,-1 0 144-16,-3 7 16 0,6-7 16 0,-6 7-3536 0,0 0-720 0</inkml:trace>
  <inkml:trace contextRef="#ctx0" brushRef="#br0" timeOffset="102235.27">10080 3709 32415 0,'0'0'1440'0,"0"0"288"0,0 0-1376 0,-6 8-352 0,-1 0 0 0,1 2 0 16,2-1 1216-16,0 5 192 0,-3 3 16 0,0 4 16 15,1 2-816-15,-1 1-176 0,0 2-16 16,-1-2-16-16,-1 0-224 0,0 0-64 0,2 1 0 0,-1-2 0 15,-1-1-128-15,2-3-176 0,1-1 48 0,0-3 0 32,2-2-416-32,2-4-80 0,0-1-16 0,2-8 0 0,0 0 208 0,0 0 48 0,0 0 0 0,0 0 0 15,-5-12 384-15,5-2 0 0,2-3 144 0,3-3-144 16,0-2 240-16,3 0-64 0,1-1-16 0,2 0 0 0,1 0 80 16,1-2 16-16,-1-3 0 0,2 3 0 0,2 0-64 0,-2 2 0 15,0 1 0-15,1 2 0 0,0 2 112 0,2 3 16 16,-2-1 0-16,-1 3 0 0,1 4-112 0,-2 2-16 15,0 0 0-15,-1 3 0 0,-1 0-192 0,-2 3 144 16,-9 1-144-16,10 4 128 0,-2 0-128 0,-3 3 0 16,-1 1 0-16,-1 2 0 0,-2 2 0 0,-2 2 0 15,-2 1-160-15,0 3 160 0,-1 0-128 16,-1 2 128-16,0 1 0 0,0 0-144 0,1 0 144 0,-3-1 0 16,-1-2 0-16,1 1 0 0,2-1 0 0,0-2 176 15,0 0-48-15,1-1 0 0,2 1 64 0,1 0 0 0,1-3 0 0,2 0 0 16,-1-1-192-16,2-1 0 0,-1 0 144 0,1-2-144 15,1 0 0-15,3-2 0 0,1-3 0 0,1-1 0 16,2-1 0-16,2-2 0 0,-1-3 0 0,2-1 0 16,2-4 0-16,1-2 0 0,1-1 0 0,0-2 0 15,2-1 0-15,1-3 0 0,0-2 0 0,-1 0 0 16,0-2 0-16,-1 0 0 0,-2 0 0 0,1-1 0 16,-2-2 0-16,-2 1 0 0,-2-2 0 0,-1 2 0 15,0-1 0-15,-1 2 0 0,-2 1 0 0,-1 4 0 16,-2 0 0-16,0 2 176 0,-2 0-176 0,-2 4 192 15,-1 2 64-15,-1 0 0 0,-1 2 16 0,2 7 0 16,0 0 112-16,-5-4 0 0,5 4 16 0,-7-2 0 16,-1 2-208-16,0 3-32 0,0 1-16 0,0 3 0 15,-2 2-144-15,-1 2 0 0,-1 2 0 0,-2 2 0 16,0 3 0-16,1 1 0 0,0-1 0 0,1 4 0 0,1 1 0 16,1 2 0-16,1-1 0 0,2-2 0 0,3-1 0 0,2-3 0 15,2-1 0-15,0-2 0 0,2 1 0 0,3-1 0 16,2-2 0-16,2-1 0 0,1-3-272 0,2-1 16 15,2-2 0-15,2-2 0 16,0-4-576-16,1-4-128 0,0-2 0 0,3-4-16 16,2-4-2112-16,0-5-432 0,1-5-64 0</inkml:trace>
  <inkml:trace contextRef="#ctx0" brushRef="#br0" timeOffset="102586.46">10878 3466 20271 0,'7'-20'1792'0,"-1"2"-1424"15,-1 1-368-15,0 3 0 0,-2 3 2752 0,-1 4 496 16,-2 7 80-16,0 0 32 0,0 0-800 0,0 0-144 15,0 0-48-15,0 0 0 0,0 0-1152 0,-5 10-256 16,-3 4-32-16,0 4-16 0,1 3-624 0,-1 3-128 16,-3 3-32-16,-2 4 0 0,-3 5-128 0,0 4 0 0,-2 4 0 0,1 1 0 15,0 3 0-15,0-2 0 0,-1 0-160 0,1-2 160 16,1-3-336-16,2-3 16 0,-1 0 16 0,3-3 0 31,2-2-768-31,0-3-144 0,2-4-48 0,0-2 0 16,-1-3-1328-16,-1-4-272 0,0-4-48 0,0-4-16 15,3-4-80-15,-3-3-32 0,2-3 0 0,0-3 0 16,1-3 704-16,0-2 144 0,-4-6 16 16,5 0 16-16,1 4 864 0,1-4 160 0,-2-1 48 0,3-3 0 0,0-2 5136 0,2-1 1040 0,1-1 208 0,2 1 32 15,3 1-1952-15,2 3-400 0,1 0-80 0,1 3-16 16,2 4-1312-16,3 1-272 0,0 0-48 0,4 1-16 16,0 2-592-16,5 1-128 0,4-1-32 0,4 1 0 0,2-2-288 15,3 0-48-15,2 2-16 0,0 0 0 0,-1-2-336 0,1 3-80 16,-2 0-16-16,-3 1 0 15,0-1-2688-15,-3 0-528 0,-3 0-128 0</inkml:trace>
  <inkml:trace contextRef="#ctx0" brushRef="#br0" timeOffset="102736.04">11102 4080 13823 0,'0'0'1216'16,"-5"8"-960"-16,-3-2-256 0,8-6 0 0,-6 5 5696 0,6-5 1088 15,0 0 208-15,0 0 48 0,0 0-5248 0,0 0-1072 16,0 0-208-16,11 2-32 16,0-3-1696-16,4-4-352 0</inkml:trace>
  <inkml:trace contextRef="#ctx0" brushRef="#br0" timeOffset="113331.29">754 2217 4607 0,'0'0'400'0,"-1"-7"-400"0,1 7 0 0,-2-9 0 16,0-1 2048-16,0 1 320 0,-2 3 64 0,4 6 0 15,-3-7-272-15,3 7-64 0,-6-5-16 0,6 5 0 16,0 0-384-16,0 0-80 0,-8 0-16 0,8 0 0 15,-9 5-832-15,3 5-160 0,1 4-32 0,0 2-16 16,0 0-560-16,-1 3 0 0,-1 2 0 0,1 3 0 16,2 4 0-16,1-1 0 0,-2 4 0 0,1 1 0 15,-1-2 0-15,1-1 0 0,1 1 0 0,-2 2 0 16,2 2 0-16,-1-2 0 0,-4-2 0 0,1 1 0 0,1 1 0 16,-1 1 0-16,-1 1 128 0,0 1-128 0,-1-2 0 15,1-3-256-15,0-2 64 0,0-3-8208 16,-1-1-1648-16</inkml:trace>
  <inkml:trace contextRef="#ctx0" brushRef="#br0" timeOffset="113593.13">496 2209 34095 0,'-9'-13'3024'0,"-1"-2"-2416"15,1 1-480-15,4 1-128 0,0 0 576 0,3-1 112 16,1 2 16-16,1 1 0 0,1 1-400 0,1 2-80 16,1 0-16-16,1 1 0 0,0 0-208 0,4 0 0 0,2 0 0 0,2 1 0 15,3-2-384-15,1 2 48 0,3-2 0 16,1 1 0 0,2 0-112-16,3 0-32 0,0-1 0 0,1 2 0 0,1-1 224 0,-1 2 32 0,1 0 16 0,-1 2 0 15,-2 0-96-15,1 1-16 0,1 0 0 0,-2 2 0 31,-2 1-304-31,-1 3-64 0,-1-1-16 0,-3 2 0 16,-2 1-1792-16,-3 1-384 0</inkml:trace>
  <inkml:trace contextRef="#ctx0" brushRef="#br0" timeOffset="113813.46">514 2570 8287 0,'-15'15'736'0,"-4"3"-592"0,-2 0-144 0,2 2 0 16,0 0 2624-16,4-2 480 0,1-3 96 0,3-1 32 15,1-1-1536-15,-1 0-304 0,2-2-64 0,2-2-16 0,3 0-736 0,4-9-128 16,0 0-48-16,0 0 0 0,3 10-256 0,-3-10-144 16,10 7 160-16,1-4-160 0,3-2 128 0,4-3-128 15,3-2 0-15,3-4 144 0,2-1-144 0,5 0 0 16,1-1 0-16,1 0 0 0,-1-1 0 0,1-1 0 16,1 0 0-16,0-1 0 15,-1-1-1744-15,0-1-240 0,13-7-32 0,-6 6-16 0</inkml:trace>
  <inkml:trace contextRef="#ctx0" brushRef="#br0" timeOffset="114085.45">1200 2378 11967 0,'-12'-2'528'0,"4"1"112"0,-4-1-512 0,0 1-128 0,0 0 0 0,0 1 0 16,-1 1 4208-16,2 1 800 0,2 1 176 0,-1 3 16 15,-1-1-3664-15,1 2-720 0,-1 0-160 0,0 3-16 16,-2 2-512-16,0 1-128 0,2-2 0 0,-1 3 0 15,2 1 0-15,2 2 0 0,-1-1 0 0,2 0-128 16,2-1 128-16,1-1 0 0,3 0-144 0,2-2 144 16,3-1 0-16,1-4-176 0,4-1 176 0,2-2-128 15,1 1 128-15,2-3-192 0,1-1 192 0,1-3-192 16,2-4 192-16,1-1 0 0,0-2 0 0,-1-1-128 16,-2-1 256-16,1-2 64 0,-2-2 16 0,0 1 0 0,-3 0 144 15,-2 1 32-15,0-1 0 0,-1 2 0 0,1 0-176 0,-2 1-16 16,-2 0-16-16,-1 1 0 0,-1 0-176 0,-1 2-176 15,-3 0 48-15,0 0-10096 16,-1-1-2000-16</inkml:trace>
  <inkml:trace contextRef="#ctx0" brushRef="#br0" timeOffset="114313.52">1332 2067 21183 0,'0'0'1888'0,"0"0"-1504"16,2-7-384-16,-2 7 0 0,0 0 2000 0,7-4 336 15,-7 4 64-15,9 0 16 0,-9 0-1616 0,11 5-320 16,-2 4-64-16,-1 2-16 0,-1 0-192 0,-2 4-32 16,-1 1-16-16,0 3 0 0,-2 2-160 0,-1 2 192 15,-3 3-192-15,0 2 192 0,-1-1-192 0,-1 3 160 16,-1 2-160-16,-1-1 160 0,1-1-160 0,-1-1 192 0,1-2-192 0,-1-1 192 16,2-4-192-16,-1-2 0 0,2-2 0 15,3-1 128-15,-2-3-256 0,1-2-64 0,1-12-16 0,0 10-9456 16,3 1-1872-16</inkml:trace>
  <inkml:trace contextRef="#ctx0" brushRef="#br0" timeOffset="114543.27">1243 2166 32255 0,'-17'-19'2864'0,"8"8"-2288"0,-1-1-576 0,2-1 0 16,0-1 1472-16,4 0 192 0,0 2 48 0,3 1 0 15,1 0-720-15,0 1-144 0,2 3-16 0,3-1-16 0,0 1-640 0,2 3-176 16,3 1 0-16,2-2 0 0,4-1 0 0,4 0 0 16,1 0 0-16,4 0-128 15,6 2 128-15,3-1-128 0,3 1 128 0,-1-2-128 16,1 3-576-16,2-1-96 0,0 0-32 0,2 1 0 16,1 0-1744-16,-4 2-368 15,-1 0-64-15,-1 1-10832 0</inkml:trace>
  <inkml:trace contextRef="#ctx0" brushRef="#br0" timeOffset="115477.6">1016 3132 20031 0,'0'0'896'0,"-9"-4"176"0,0 0-864 0,1-1-208 0,-1-1 0 0,-1-1 0 0,0 0 992 0,-1 1 160 16,-2 1 16-16,0-1 16 0,-3 0-240 0,2-1-48 15,-1 0-16-15,-2 1 0 0,1-1-80 0,-2 3-16 16,-3 1 0-16,1 0 0 0,0 4-256 0,1 5-48 16,-1-1-16-16,-1 4 0 0,0 2-240 0,-1 4-48 15,0 1-16-15,0 3 0 0,1 1-160 0,1 2 0 16,3 1-160-16,1 1 160 0,4 0-128 0,2 1 128 15,3 1 0-15,1-2-144 0,2 0 144 0,2-1 0 0,0-3-144 16,5-2 144-16,1-3 0 0,2-2 0 0,1-2-144 16,2-2 144-16,1-1 0 0,0-3 0 0,-1 0 0 0,2-3 0 15,2-4 144-15,1-2 96 0,0-1 16 0,2-4 0 16,0-3 112-16,2-4 16 16,-2-3 16-16,1-4 0 0,1-3-144 0,0 0-16 0,1-1-16 0,-1-2 0 15,-3-2-80-15,-1 1-16 0,-1 1 0 0,-2-1 0 16,-2-1 0-16,0 1-128 0,-1 3 192 0,-3-2-64 15,1 1 112-15,-2-1 16 0,-3 2 0 0,1 1 0 16,0 4-64-16,-2 4 0 0,-3 2 0 0,0 3 0 16,1 2 240-16,0 2 32 0,-1 3 16 0,3 6 0 15,-3-4-160-15,3 4-48 0,0 0 0 0,0 0 0 16,-5 7-272-16,0 3 0 0,0 1 0 0,-2 4 0 16,1 5-144-16,0 3 16 0,2 0 0 0,-1 4 0 15,-1-1 128-15,0 3-192 0,2-3 192 0,0 0-192 16,2 1 192-16,2-1-128 0,5 2 128 0,-2-3-128 0,-1-2 0 15,1 0 0-15,1-2 0 0,1-1 0 0,1-3 128 0,-1 0-208 16,0-1 80-16,-1 0 128 0,2-3-144 0,0-1 144 16,1-2 0-16,2-2 0 0,-1-3 0 0,2 0-128 15,-1-2 128-15,1-2 0 0,0-1 0 0,0-3 0 16,1-3-128-16,2-3 128 0,-1-2 0 0,2-2 0 16,2-3 128-16,0-3-128 0,1-1 128 0,-2 0-128 15,1-3 0-15,0 0 144 0,1 0-144 0,-3 1 0 16,-1 2 0-16,-1 2 0 0,-4-2 0 0,-2 2 0 15,0 2 0-15,-3 4 0 0,-3 2 0 0,0 2 0 16,0 8 128-16,0 0-128 0,-4-8 304 0,4 8 16 16,-9-3 16-16,0 2 0 0,0 1 32 0,1 3 0 15,-1 3 0-15,0 1 0 0,0 2-368 0,0 3 144 0,0 2-144 0,1 1 0 16,-1 0 0-16,2 3 0 0,1 1 0 0,1 0 0 16,2 1-128-16,2 1 128 0,0-1 0 0,2-1-144 15,2-2 16-15,2 1 0 0,0-3 0 0,3 0 0 31,1-3-624-31,2-1-112 0,2-3-32 0,-1-1 0 16,-2-3-1536-16,2-2-304 0,1-5-64 0,-1-1-10832 0</inkml:trace>
  <inkml:trace contextRef="#ctx0" brushRef="#br0" timeOffset="115776.27">1242 3119 26543 0,'-6'-16'1168'0,"5"6"256"0,0-2-1136 0,-1 2-288 0,-1 1 0 0,1 2 0 15,-1 0 1920-15,0 3 336 0,-2-1 64 0,5 5 16 16,0 0-1040-16,0 0-208 0,0 0-32 0,0 0-16 15,-5 4-768-15,5-4-144 0,-6 11-128 0,2 1 144 16,-2 0-144-16,3 3-144 0,1 3 144 0,0 1-208 16,-2-1 80-16,2 2 128 0,1-1-208 0,1-1 80 0,0-1 128 0,1-2-128 15,0-1 128-15,0-2-128 0,2-1 128 0,-3-11 0 16,3 10 0-16,-3-10 0 0,0 0 0 0,9 6 0 16,-9-6 0-16,8 2 0 0,-8-2 0 0,13-4 0 15,-2-4 0-15,1-3 128 0,0-4 48 0,0-3 16 16,1-3 0-16,2-3 0 0,2-2 0 0,1-1 16 15,-1 0 0-15,0 0 0 0,-2 1-208 0,-1 2 144 16,0 1-144-16,-3 0 128 0,-1-4-128 0,-1 4 0 16,1 2 0-16,-2 4 0 0,-4-1 0 0,0 4 0 15,-2 3 0-15,0 3 0 0,-2 8-256 0,0 0-64 0,0 0-32 0,0 0 0 32,0 0-2672-32,0 0-544 0</inkml:trace>
  <inkml:trace contextRef="#ctx0" brushRef="#br0" timeOffset="116145.42">1451 3212 18431 0,'-7'13'1632'0,"3"-3"-1312"0,-2 1-320 0,2 0 0 15,2-1 1808-15,0-1 304 0,2-9 48 0,0 0 16 16,3 10-976-16,-3-10-192 0,0 0-48 0,7 4 0 16,-7-4-128-16,10-2-48 0,0-6 0 0,2-2 0 15,-1-1-16-15,1-4 0 0,0-5 0 0,3-1 0 16,0-3-336-16,1-2-80 0,-1-2-16 0,0 1 0 15,1 0-208-15,-1-1-128 0,-1-1 128 0,1 2-128 0,-5-1 0 0,0 2 128 16,-2 0-128-16,1 5 0 0,-2 4 320 16,-2 1-16-16,-1 3 0 0,-2 3 0 0,-3 3 176 0,1 7 32 15,0 0 16-15,0 0 0 0,0 0-224 0,0 0-48 16,0 0-16-16,-9 5 0 0,0 3-240 0,0 4 0 16,-1 3 128-16,2 4-128 0,0-1 0 0,0 4 0 15,-1 2 0-15,3-1-160 0,-1-2 160 0,-1 0 0 16,1 0 0-16,0 1-128 0,3 0 128 0,0-1 0 15,2-2 0-15,1 1 0 0,-1 0 0 0,2-1 0 16,0-2 0-16,2 1-128 16,-1-2-256-16,3-2-32 0,0-2-16 0,1-2 0 15,-5-10-512-15,8 8-96 0,1-3-32 0,-1-4 0 16,2-3-2240-16,-1-4-448 0</inkml:trace>
  <inkml:trace contextRef="#ctx0" brushRef="#br0" timeOffset="116611.89">1855 2943 22511 0,'8'-17'992'0,"-3"7"224"0,-1 0-976 0,-1 1-240 0,-1 2 0 0,-2 7 0 16,0 0 2192-16,0 0 400 0,3-8 80 16,-3 8 16-16,0 0-1280 0,0 0-240 0,0 0-48 0,0 0-16 15,0 0-720-15,-5 10-160 0,1 1-32 0,-2 2 0 16,-1 4-192-16,-2 0 0 0,0 1-192 0,0 1 192 16,-1 0-192-16,2 0 64 0,-1 0 128 0,-2 2-208 15,1 0 208-15,1-1 0 0,0 0 0 0,3 0-144 16,1-1 144-16,2-2 0 0,1 0 0 0,1-1 0 15,1 1 0-15,1-3-128 0,1-2 128 0,1-2 0 16,-3-10 0-16,6 10 0 0,-6-10 0 0,10 7 0 0,0-3 0 16,-1-2 0-16,4-3 0 0,0-1 0 0,0-5 0 0,0-1 128 15,1-3-128-15,2-4 128 0,-1-2-128 0,3-2 176 16,-3-2-176-16,2 1 192 0,-1-2-192 0,1 0 0 16,-2-2 0-16,-2 2 0 0,-1 0 0 0,-1 1 0 15,-1 0-128-15,-2 1 128 0,-1 1 0 0,-3 2 0 16,-1 4 0-16,-2 2 0 0,-1 2 0 0,-2 1 208 15,-1 3-16-15,3 5-16 0,-6-3 352 0,6 3 80 16,-9 0 16-16,0 3 0 0,1 1-368 0,0 5-80 16,0 2-16-16,-2 2 0 0,-2 3-160 0,1 0 0 15,0 2 0-15,1-1 0 0,0 0-160 0,1 1 160 16,0 1 0-16,3 0-144 0,1 0 144 0,1-1 0 0,2 1-144 16,3 0 144-16,2-2 0 0,2 2 0 0,3 0-144 0,1-3 144 15,0-2 0-15,1-1-192 0,0-1 192 0,3-1-160 16,2-1-16-16,1-3 0 0,-1-2 0 0,1-2 0 31,0-1-320-31,-1-2-64 0,-2-2-16 0,3-2 0 16,0-3-560-16,1-2-112 0,-1-3-32 0,-1-3-13488 0</inkml:trace>
  <inkml:trace contextRef="#ctx0" brushRef="#br0" timeOffset="116777.06">1978 2420 28559 0,'-19'-9'1264'0,"9"6"272"0,1 1-1232 0,9 2-304 0,0 0 0 0,7 9-8400 16,3 0-1744-16</inkml:trace>
  <inkml:trace contextRef="#ctx0" brushRef="#br0" timeOffset="118562.68">3178 5554 4607 0,'0'0'400'0,"0"0"-400"16,0 0 0-16,0 0 0 0,0 0 3264 0,0 0 576 15,0 0 128-15,0 0 0 0,0 0-2016 0,0 0-416 16,3 12-64-16,-1 0-32 0,0 0-448 0,1 1-96 15,-2 2 0-15,0 2-16 0,0 3-560 0,1 2-96 16,-1 3-32-16,1 0 0 0,-2 0-192 0,1 2 0 0,-1 3 0 16,0 0 0-16,-1 0 128 0,1-1-128 0,-3 1 0 0,0-1 0 15,-1-3 144-15,0-2-144 0,-1-2 128 16,-2-2-128-16,-1-1 128 0,2-3-128 0,0-3 0 0,1-1 128 16,-2-2-272-16,0 1-64 0,0-2-16 0,0-3-8096 15,-1-3-1632-15</inkml:trace>
  <inkml:trace contextRef="#ctx0" brushRef="#br0" timeOffset="118765.88">2941 5767 26719 0,'-6'-10'1184'0,"6"10"240"0,-5-7-1136 0,5 7-288 0,-2-8 0 0,2 8 0 0,4-9 1408 0,2 3 240 15,0 0 32-15,3 1 16 16,2-1-1072-16,-1 2-224 0,1 0-32 0,1 1-16 0,4 0-352 0,2 1 0 15,0-3 0-15,-2 3 128 0,0 0-128 0,1 0 0 16,0-1 0-16,1 2 0 0,-3 0 0 0,1 1-160 16,0 1 160-16,-3 0-208 15,-1-1-2000-15,-1 2-400 0,0-1-80 0,-3 0-9600 0</inkml:trace>
  <inkml:trace contextRef="#ctx0" brushRef="#br0" timeOffset="118992.55">2910 6288 7359 0,'0'0'320'0,"0"0"80"0,0 0-400 0,0 0 0 0,9-1 0 0,3-1 0 15,3 0 5216-15,1-1 960 0,1-3 192 0,2 1 32 16,3-2-4512-16,-1 1-912 0,0-2-176 0,1 0-32 15,1-2-496-15,-1 2-80 0,1-2-32 0,2 2 0 16,-1 0-368-16,0 2-80 0,0-1-16 0,-1 3-9504 16,-1-1-1904-16</inkml:trace>
  <inkml:trace contextRef="#ctx0" brushRef="#br0" timeOffset="119282.25">3472 6034 11967 0,'0'0'1072'0,"0"0"-864"16,-5-5-208-16,5 5 0 0,0 0 3424 0,0 0 640 16,-4-5 128-16,4 5 32 0,-4-4-2784 0,4 4-544 15,0 0-128-15,0 0 0 0,0 0-496 0,-9 3-80 16,9-3-32-16,-7 6 0 0,1 1-160 0,1 2 0 16,-1-1 0-16,1 2 0 0,0 0-192 0,2-1 192 15,1-1-160-15,-1 0 160 0,-1 1 0 0,4-9 0 16,-2 9 0-16,2-9 0 0,0 0 0 0,0 0 0 15,3 9 208-15,-3-9-64 0,5 8 16 0,-5-8 0 16,0 0 0-16,7 5 0 0,-7-5-160 0,9 4 128 16,-9-4-128-16,10-2 128 0,-1 1-128 0,-9 1 0 0,10-4 0 0,-2-2 0 31,-2 1-320-31,1-1-80 0,-2 1-32 0,0-2 0 16,-1 1-448-16,-2-3-80 0,3-1-32 0,-2-1-7216 0,-1 0-1456 0</inkml:trace>
  <inkml:trace contextRef="#ctx0" brushRef="#br0" timeOffset="119503.41">3573 5737 5519 0,'0'0'240'0,"0"0"64"0,5-6-304 0,-5 6 0 0,0 0 0 0,6-5 0 15,-6 5 4240-15,6-5 800 0,-6 5 144 0,0 0 48 16,0 0-3680-16,9 1-720 0,-2 3-160 0,-2 1-32 16,-2 3-192-16,2 3-64 0,-3 2 0 0,-1 2 0 15,-1 3-32-15,-1 3-16 0,0 1 0 0,-1 3 0 16,-1 3-160-16,1 0-48 0,0 2 0 0,0 1 0 0,-1 0-128 0,-1-1 0 15,1-1 144-15,1-2-144 0,0-1 128 16,0-2-128-16,-1 0 128 0,0-2-128 0,0-1 0 16,-1-3-320-16,1-4 64 0,1-2 16 15,0-2-1936-15,-2-3-384 16</inkml:trace>
  <inkml:trace contextRef="#ctx0" brushRef="#br0" timeOffset="119676.72">3335 5808 17503 0,'0'0'1552'0,"-3"-8"-1232"0,0 1-320 0,3-1 0 16,3 0 3712-16,1 1 672 0,4-3 144 0,2 0 16 15,2 0-2928-15,3-2-592 0,4 1-112 0,2-2-16 16,1-2-528-16,3 1-112 0,4 0 0 0,1-1-16 16,1-1-240-16,2 0 128 0,5 2-128 0,0 0-11232 15,2-3-2304-15</inkml:trace>
  <inkml:trace contextRef="#ctx0" brushRef="#br0" timeOffset="-151646.39">12552 5487 13823 0,'0'0'1216'0,"0"0"-960"0,0 0-256 0,0 0 0 15,0 0 1600-15,0 0 256 0,0 0 64 0,0 0 16 16,-3 10-1024-16,0 0-208 0,3-10-32 0,2 12-16 15,-1 0-32-15,1-1-16 0,-1-1 0 0,1 0 0 16,0 0-128-16,2 2-32 0,-1 1 0 0,0-1 0 16,1 0-144-16,-1-1-48 0,-1 0 0 0,1-1 0 15,1 0 0-15,-1 0-16 0,0 0 0 0,-1-2 0 16,-2 1 80-16,2 0 32 0,1 0 0 0,-1 0 0 16,-2-9 112-16,1 12 32 0,2-2 0 0,0 0 0 15,-3-10-208-15,2 11-32 0,1 0-16 0,0-3 0 16,-3-8-240-16,4 11 144 0,-2-1-144 0,-2-10 128 15,3 10-128-15,-3-10 0 0,2 9 0 0,-2-9 128 16,3 10-1392-16,-3-10-272 16,0 0-64-16</inkml:trace>
  <inkml:trace contextRef="#ctx0" brushRef="#br0" timeOffset="-150803.32">12689 5324 26495 0,'0'0'1168'0,"-3"8"240"0,2 3-1120 0,-2 1-288 0,1 3 0 0,0 4 0 16,2 2 336-16,0 5 16 0,0 4 0 0,2 7 0 15,-2 8 416-15,1 2 64 0,1-1 32 0,0-2 0 16,-1-2-80-16,1-1-16 0,-1 1 0 0,2 0 0 16,1-2-528-16,0-2-112 0,-1-2-128 0,1-1 176 15,0-2-176-15,0-2 0 0,-1-2 144 0,0-3-144 16,-3 0-320-16,0-4-128 0,-3-4-16 16,1 0-16-16,-1-1-928 0,-2-3-192 0,0-3-48 0,-2-5 0 15,-1-4-1328-15,0-5-272 0,-1-5-48 0</inkml:trace>
  <inkml:trace contextRef="#ctx0" brushRef="#br0" timeOffset="-150588.93">12611 5921 7359 0,'-3'-45'656'0,"1"17"-528"0,-1-3-128 0,1 0 0 0,4-1 3504 0,0 0 656 16,1 1 144-16,1 2 32 0,0 0-2016 0,0 3-400 15,2-1-64-15,-1 3-32 0,1 2-672 0,-1 3-128 16,3 4-16-16,0 2-16 0,-2 2-576 0,2 1-112 16,1 2-32-16,1 3 0 0,-1 0-272 0,1 3 0 15,1 1 0-15,-1 3 0 0,1 4-304 0,1 1 48 0,2 6 0 0,1 4 0 16,-2 6-32-16,3 5 0 0,-2 3 0 15,0 2 0-15,-1 1 288 0,-1-1 0 0,1-1 0 0,-2 1 0 16,1-2 0-16,-2 1 0 0,-2-2 0 0,3-1 0 16,0-1-144-16,1-1 144 0,2-3 0 0,-2-3-144 31,0-4-464-31,0-1-96 0,0-4 0 0,-3-2-16 16,-1-5-1840-16,-8-5-384 0</inkml:trace>
  <inkml:trace contextRef="#ctx0" brushRef="#br0" timeOffset="-150139.05">13335 5277 25791 0,'0'0'2304'0,"0"0"-1856"0,0 0-448 0,0 0 0 0,0 0 1856 0,0 0 288 16,-4 9 48-16,2 5 16 16,0 5-1536-16,1 4-304 0,-1 4-64 0,1 6-16 0,0 5-80 0,-1 4-16 15,0 6 0-15,-1 0 0 0,0-1-192 0,1 1 176 16,0-1-176-16,-1 0 160 0,1 2-160 0,1 1 0 15,1 3 144-15,0 0-144 16,0-1-304 0,1-3-128-16,1-5-16 0,2 0-16 0,-2 0-768 0,1-2-160 0,1-4-16 0,0-3-16 15,1-8-336-15,3-5-64 0,0-5-16 0,1-6 0 16,1-5-320-16,1-5-64 0,0-4-16 0,1-4 0 16,1-3 1296-16,0-4 256 0,-1-6 48 0,0 1 16 0,-1-5 1504 0,-1 2 288 15,-1-1 64-15,-1 0 16 0,-4-1 512 0,2 0 96 0,-2 0 32 16,0-1 0-16,-3 2-384 0,2-1-80 0,-1 0-16 0,-2 1 0 15,-1 0-384-15,0 2-64 0,0 2-32 0,-4 2 0 16,1-1-224-16,-1 1-32 0,1 3-16 0,-2 3 0 16,0 2-192-16,-1 3-32 0,0 0-16 0,-1 4 0 15,0 0-144-15,-1 2-16 0,-2 3-16 0,0 3 0 16,-1 0-240-16,1 5 0 0,-1 2 0 0,1 3 0 16,0 1 0-16,0 2-160 0,0 0 32 0,2 0 0 15,2-2 128-15,0 1-192 0,2-1 192 0,1 0-192 16,2-2-112-16,2 0-16 0,1-3-16 0,1 0 0 31,2-1-464-31,2-1-96 0,0-2 0 0,0-1-16 0,2-1-336 16,2-2-64-16,2-2-16 0,1-2-7152 0,2-3-1440 0</inkml:trace>
  <inkml:trace contextRef="#ctx0" brushRef="#br0" timeOffset="-149437.51">13720 5951 13823 0,'0'0'1216'0,"0"0"-960"0,0 0-256 0,1-7 0 0,-2-1 3488 0,-1 1 656 15,-1 2 128-15,-3-1 16 0,2 1-2112 0,-2 1-416 16,-1 2-96-16,-1 1 0 0,-1 0-976 0,0 1-192 16,-1 2-48-16,0 2 0 0,1 3-320 0,-2 3-128 15,0 1 0-15,1 3 144 0,0 3-144 0,1 0-144 16,0 3 144-16,1 2-208 0,4 0 16 0,1 1 0 16,1-1 0-16,-1 0 0 0,1-2 0 0,3 1 16 15,3-1 0-15,0-2 0 0,1 1-48 0,3-3-16 0,1-4 0 16,2-2 0-16,0-3-64 0,1-2-16 0,1-2 0 0,0-4 0 15,1-4 320-15,-1-2-192 0,-2-3 192 0,1-3-160 16,0-4 336-16,0-3 64 0,2-2 16 0,1-4 0 16,-2-5 96-16,0-3 32 0,0-6 0 0,1 0 0 15,0-2-96-15,1-2-16 0,0 0 0 0,-2 1 0 16,-1 1-144-16,-2-2-128 0,-3-1 192 0,0 0-192 16,-3 0 160-16,2 3-160 0,-3 1 128 0,2 6-128 15,-2 3 0-15,-1 5 0 0,0 4 128 0,-1 5-128 16,-1 4 224-16,0 4 16 0,0 2 0 0,0 8 0 15,0 0 112-15,0 0 32 0,0 0 0 0,0 0 0 16,0 0-384-16,0 0 144 0,-2 17-144 0,1 5 0 16,-1 4 0-16,0 5 0 0,-2 2-160 0,1 4 160 15,1 4-176-15,0 1 176 0,0 0-128 0,-2-1 128 0,2 1-160 16,-2 1 160-16,-2 1-192 0,2 2 192 0,-1 2-192 0,1-1 192 16,0-2-192-16,0-4 192 0,2-5 0 0,0-3-128 15,1-4 128-15,3-2 0 0,2-2 0 0,2-1 0 16,-1-5 0-16,3 0 0 0,-1-2 0 0,1-3 0 15,2-3-128-15,0-1 128 0,0-3 0 0,1-1 0 16,1-4 0-16,1-2 0 0,2-2 0 0,-3-2 0 16,0-5 0-16,0-2 0 0,1-5 192 0,0-1-64 15,1-3-128-15,-1 0 192 0,0-1-64 0,-1-1-128 16,-1-1 176-16,0-2-176 0,-1-2 192 0,-1-1-192 16,-3-2 192-16,-1 0-192 0,-2 0 176 0,-1 3-176 15,-1 4 160-15,1 1-160 0,-2 1 176 0,-2 5-176 16,1 1 192-16,-1 4-192 0,0 3 256 0,2 8-48 0,0 0-16 0,0 0 0 15,-7-5-32-15,1 4-16 0,6 1 0 16,-9 8 0-16,-1 2-144 0,0 6 0 0,-2 5 0 0,1 4 0 16,-1 2-144-16,2 3 144 0,0 1-192 0,1 2 192 15,1 0 0-15,2-1-128 0,3-1 128 0,1 2 0 16,0 2 0-16,4 2 0 16,-1-1 0-16,3-1 0 0,4-1-144 0,3-3 144 0,4-3 0 0,7-4-144 31,6-2-368-31,6-6-80 0,2-5-16 0,3-7-16656 0</inkml:trace>
  <inkml:trace contextRef="#ctx0" brushRef="#br0" timeOffset="-147634.62">12276 16439 25215 0,'-8'20'1120'0,"4"-2"224"0,0 3-1072 0,1 6-272 0,0 6 0 0,1 5 0 16,-1 3 400-16,1 1 32 0,-1-1 0 0,1-1 0 16,0-2-112-16,-1-1 0 0,0-3-16 0,1-2 0 15,0-3-304-15,-2-2 0 0,2-4 128 0,1-5-128 16,1-4 128-16,0-6-128 0,0-8 144 0,0 0-144 15,0 0 0-15,0 0 0 0,0 0 0 0,-2-5 0 16,-4-6 192-16,2-4-48 0,-2-6-16 0,0-2 0 16,-2-2 16-16,4-1 0 0,0-2 0 0,1 1 0 15,0-1 32-15,2 1 0 0,2-2 0 0,1 1 0 16,0 0 176-16,3 1 32 0,0-1 16 0,5 3 0 16,2 2 304-16,4 2 48 0,1 2 16 0,3 2 0 0,2 0-64 15,1 2 0-15,2 0 0 0,0 2 0 0,0 2-320 16,0 0-80-16,3 0-16 0,-2 1 0 0,0 2-288 0,1 1 0 15,0 1 128-15,0 3-128 0,-2 1 0 0,-2 2 0 16,-1 1 0-16,-1 2 0 0,-2 1 128 0,-3-1-128 16,-4 0 0-16,0 4 0 0,-2 4 0 0,-2 2 0 15,-4 2 0-15,-1 3 0 0,-2 3 0 0,-3 3 208 16,-4 4-64-16,-2 2-16 0,-3 3 0 0,-2 2-128 16,-2-1 192-16,0-1-64 0,1-3-128 0,-2 0 160 15,-2-2-160-15,-2-1 160 0,0 1-160 0,2 0 0 16,0 1 144-16,2-1-144 0,-2-1 0 0,2-2 0 15,1-2-160-15,0-2 160 0,-1-3-416 0,2-4 32 16,1-3 0-16,1-2 0 16,1-3-432-16,1 0-80 0,1-2 0 0,1 0-9664 0,2-2-1920 15</inkml:trace>
  <inkml:trace contextRef="#ctx0" brushRef="#br0" timeOffset="-147269.95">12611 17017 13823 0,'21'-10'608'0,"-5"4"128"0,2-3-592 0,3-1-144 0,2 0 0 0,0 0 0 15,1 1 3152-15,0 1 608 0,-2-2 112 0,0 1 32 16,-4 0-2368-16,2-2-448 0,-2-3-112 0,-1 4-16 16,-1 4-464-16,-2-2-112 0,2-7 0 0,-2 3-16 15,-2 1 32-15,2-2 16 0,-3-1 0 0,0-2 0 16,0 0-128-16,-1-1-32 0,-1-3 0 0,-1 0 0 16,-3-4-256-16,0 0 160 0,-2 1-160 0,-1 1 128 15,-1 1-128-15,-2 4 0 0,-1 2 0 0,0 4 0 0,-2 3 0 16,4 8 0-16,-7-5 0 0,-2 3 0 0,0 1 304 0,0 2 16 15,-1 1 16-15,0 4 0 0,-2 2 112 16,0 3 0-16,0 2 16 0,0 2 0 0,2 3-144 0,-1 0-48 16,1 0 0-16,0 2 0 0,2-3-32 0,1 0-16 15,4-4 0-15,-1 3 0 0,1 2-96 0,2-3 0 16,1-2-128-16,0 0 192 0,1 0-192 0,2 0 0 16,2-1 0-16,0-1 0 0,2-1 0 0,2 0 0 15,1 0-128-15,1-1 128 0,0-2-144 0,1 2 144 16,1 0-208-16,2-2 80 15,1-3-384-15,1-3-64 0,1-2 0 0,-1-1-16 16,-1-1-1392-16,0-5-256 0,1-4-64 0,-2 1-7456 0,2 0-1488 0</inkml:trace>
  <inkml:trace contextRef="#ctx0" brushRef="#br0" timeOffset="-146964.02">13288 16534 21183 0,'0'0'944'0,"0"0"192"0,0 0-912 0,0 0-224 15,0 0 0-15,0 0 0 0,0 0 3376 0,-2 11 624 0,-1 0 128 0,3 1 32 16,0 0-2864-16,0 3-560 0,2 0-112 0,0 2-32 16,0-1-400-16,2 2-192 0,1 2 160 0,-1 0-160 15,1 2 128-15,0-2-128 0,2-2 0 0,-1 1 144 16,0 0-144-16,-1-1 0 0,3-3 0 0,-1 0 0 16,-1-1 0-16,0 0 0 0,-2-1 0 0,-1 0 0 15,0-4-208-15,-1 0 80 0,-2-9 128 0,4 8-208 16,-4-8 208-16,0 0 0 0,0 0 0 0,0 0 0 15,8-2 0-15,0-4 128 0,-1-3 0 0,1-3-128 0,0-2 384 0,-1-2-48 16,1-3 0-16,0-2 0 0,-1-2-128 0,2 0-16 16,0-3-16-16,-1 1 0 0,-1-1-176 0,2-1 0 15,1 0 0-15,0 2 0 0,0 1-176 0,0 2-112 16,-1 2-32-16,-1 1 0 16,-1 2-1872-16,0 4-384 0,-1 3-80 0</inkml:trace>
  <inkml:trace contextRef="#ctx0" brushRef="#br0" timeOffset="-146491.5">13791 16762 4607 0,'0'0'400'0,"6"-7"-400"0,0 0 0 0,0-2 0 16,-1 0 2144-16,0 0 352 0,1-1 64 0,-2 0 0 16,-1-1-1024-16,1 2-192 0,-2 1-64 0,-1-1 0 15,0 0-128-15,0 2-16 0,-1-2-16 0,0 1 0 16,0 0 112-16,0 8 32 0,-1-8 0 0,1-1 0 15,1 0-256-15,-1 1-48 0,0 8-16 0,1-9 0 16,-1 2-320-16,0 7-64 0,0 0-16 0,0 0 0 0,0 0-16 16,0 0 0-16,0 0 0 0,0 0 0 15,0 0 192-15,0 0 48 0,0 0 0 0,-9 5 0 0,3 2-448 0,0 4-96 16,0 4-16-16,0 3 0 0,1 1-208 0,-1 0 0 16,1 3 128-16,-1 1-128 0,0 3 0 0,-2-3 0 15,1-2 0-15,1 1 0 0,0 1 224 0,1 3-48 16,-1 3-16-16,2 1 0 0,1-1-32 0,0 4-128 15,1 2 192-15,1 1-64 0,1-3-128 0,1-1 0 16,1-3 0-16,1 0 0 0,-2-4-192 0,2-3-80 16,0-3-16-16,2-4 0 15,0-3-2400-15,0-3-496 16</inkml:trace>
  <inkml:trace contextRef="#ctx0" brushRef="#br0" timeOffset="-145935.16">14201 16591 18431 0,'0'0'1632'0,"0"0"-1312"0,0 0-320 0,0 0 0 16,0 0 3408-16,0 0 624 0,-3 8 112 0,-1-1 16 16,0-2-2992-16,-1 1-592 0,0-2-128 0,-2 2-32 15,1 0-192-15,-3 1-32 0,0 1-16 0,0 0 0 16,-1 2-176-16,1 3 0 0,-1 0 0 0,0 2 0 15,1 3-192-15,1-1 48 0,2 0 0 0,-3 1 0 0,2 3 144 0,2 1-192 16,-1 0 192-16,2 1-192 0,1 2 192 0,0 1-192 16,3 4 192-16,0-2-192 15,1 0 192-15,2-3 0 0,1-3-144 0,4-3 144 0,2-5 0 0,2-2-144 16,1-2 144-16,3-2 0 0,2-4-128 0,1-2 128 16,-2-2 0-16,2-1 0 0,0-1 0 0,2-2 0 15,1-3 0-15,0-2 144 0,0-1-144 0,-1-1 0 16,1-3 0-16,-3-1 0 0,1-2 0 0,0-3 0 15,0-4 0-15,-3 1 0 0,1 1 0 0,0 1 128 16,-1 0-128-16,1-1 128 0,-3-1-128 0,2 1 0 16,-2 2 0-16,0 1 128 0,-1-1-128 0,-3 1 0 15,-1 3 0-15,-4-1 0 0,2 2 0 0,-3-1 0 0,-1 2 0 0,-2 1 0 16,-2 2 192-16,-1 2 0 0,-1 0 0 0,-2 3 0 16,-1-1 400-16,-2 3 96 0,-1 1 16 0,0 2 0 15,-2 0 96-15,0 3 32 0,-1 2 0 0,0 1 0 16,-1 2-192-16,0 0-48 0,1 2 0 0,0 3 0 15,1 4-400-15,0-1-192 0,-1 1 160 0,1 0-160 16,1 1 0-16,1 0 0 0,2 2 0 0,1 3 0 16,2 1 0-16,2 2-160 0,0 2 160 0,3 0-128 15,1 1 128-15,5 1-160 0,2 3 160 0,0-1-160 16,0-3-16-16,1-4 0 0,1-4 0 0,2-4 0 31,3-4-560-31,0-4-112 0,2-5-32 0,0-4 0 0,-1-3-1424 0,1-6-304 0,-1-7-48 0,-2-5-7168 16,-1-4-1440-16</inkml:trace>
  <inkml:trace contextRef="#ctx0" brushRef="#br0" timeOffset="-145757.52">14115 16071 33167 0,'-13'9'2944'0,"-1"1"-2352"15,-3 0-464-15,4-1-128 0,2-2 2432 0,3 0 448 16,8-7 112-16,0 0 16 0,-5 4-2496 0,5-4-512 16,0 0 0-16,0 0-13040 15,0 0-2512-15</inkml:trace>
  <inkml:trace contextRef="#ctx0" brushRef="#br0" timeOffset="-141972.83">12401 16168 21359 0,'0'0'944'0,"-9"-1"208"0,-3-1-928 0,1-2-224 0,0-1 0 0,0-3 0 0,0-2 576 0,0-1 80 16,-2-2 16-16,1-1 0 0,0-2-192 0,-1 0-32 16,1-3-16-16,-2-1 0 0,0 1-176 0,1-5-16 15,1-2-16-15,0-1 0 0,-1-1 112 0,-1-2 32 16,2 0 0-16,-3-2 0 0,1-4 48 0,-2 0 16 15,2-2 0-15,0 0 0 0,-1 1 0 0,1-4 0 16,0-4 0-16,-1-1 0 0,-1-1-96 0,2-3-16 0,-1-2 0 0,3 0 0 16,0-1-32-16,0 0-16 0,-1 0 0 0,1-1 0 15,-2-2 64-15,2-1 16 0,0-1 0 0,1-2 0 16,1 1-96-16,0-2-32 0,-1 1 0 0,2-3 0 16,-1-4-224-16,1-1 176 0,1-1-176 0,2-1 160 15,-1 0-160-15,0 1 0 0,1-2 0 0,-1 0 0 16,2-1 0-16,0 4 128 0,0 2-128 0,0-1 0 15,2-1 128-15,0-1-128 0,-2 0 0 0,2 3 128 16,0 2 64-16,-2 1 16 0,2-1 0 0,1 0 0 16,-1-1 80-16,1-1 16 0,1-1 0 0,1 0 0 15,0 0 48-15,-1-4 16 0,2-1 0 0,2-2 0 16,0-3-80-16,-2 3-16 0,0 2 0 0,1-3 0 16,-2-3-272-16,2 0 160 0,2 1-160 0,-1 1 128 15,-1 0-128-15,0-1 192 0,2-3-192 0,-1 3 192 16,0 0-192-16,1 0 192 0,-2 0-192 0,3-1 192 0,2-3-64 0,1 2 0 15,-1 2 0-15,1 0 0 0,1-2-128 0,0-1 128 16,-1-4-128-16,2 3 128 0,0 4-128 0,1-3 128 16,0-2-128-16,2-1 128 0,3 0-128 0,-1 2 192 15,0 3-192-15,-2-2 192 0,0-2-192 0,1 0 0 16,1 0 0-16,-1 4 0 0,-1 3 128 0,1 0-128 16,0-2 0-16,-1 2 128 0,0 0-128 0,1 3 0 15,-1 3 0-15,1 1 0 0,-3-2 0 0,3 1 0 16,-1 0 0-16,0 4 0 0,1 3 144 0,-1 0-144 15,1-1 160-15,0 0-160 0,3-1 128 0,0 0-128 0,2 2 0 16,0 3 144-16,-2 0-144 0,1-1 192 0,3 0-192 0,-1 0 192 16,-2 2-192-16,0 2 160 0,-1 2-160 0,-2 3 160 15,0 2-16-15,1 1 0 0,-1 0 0 0,-1 1 0 16,1 2 16-16,0 0 0 0,1 0 0 0,-1 1 0 16,0 1-16-16,2 2 0 0,-2 0 0 0,3 1 0 15,-1-4-144-15,0 2 192 0,1 1-192 0,1-1 192 16,2-1-192-16,-1 2 0 0,1 1 0 0,0 4 0 15,0-1 0-15,0 2 128 0,-2 2-128 0,0-1 0 16,-2-1 0-16,1 0 0 0,1 0 0 0,1-1 0 16,0 4 0-16,1 2 0 0,-1-1 128 0,1 1-128 15,-1 0 0-15,-2 3 0 0,0 1 0 0,3 4 0 16,1 0 0-16,-1-2 0 0,0 2 0 0,0 0 0 16,1 0 0-16,0-1 0 0,-1-1 0 0,0 2 0 15,0 0 0-15,1 1 0 0,-2 0 128 0,-3 2-128 0,-1 1 0 0,-1 0 0 16,0 0 0-16,2 1 0 0,-5 3 0 0,1 1 128 15,-2 1-128-15,0 1 0 0,-2 0 0 0,0 3 0 16,-2 2 128-16,0 1-128 0,-1-3 0 0,-2 3 0 16,-4 5-192-16,5-5 192 15,0 0-512-15,-5 5 32 16,0 0 0-16,0 0 0 0,0 0-560 0,0 0-112 0,0 0-32 0,0 0-11024 16,-6-2-2192-16</inkml:trace>
  <inkml:trace contextRef="#ctx0" brushRef="#br0" timeOffset="-141515.94">12724 6658 32303 0,'0'0'1424'0,"0"0"304"0,0 0-1376 0,0 0-352 0,0 0 0 0,0 0 0 16,0 0 192-16,0 0-48 0,0 0 0 0,11-3 0 15,2-1 160-15,1-2 16 0,3 1 16 0,0-2 0 16,1-1-336-16,0-2 128 0,2-1-128 0,1-1 0 16,1-2 176-16,0-2-48 0,-1-3 0 0,2-1 0 15,0-2-128-15,1 2 0 0,0 0 144 0,-1 1-144 16,0-1 0-16,1 0 128 0,1-1-128 0,1 1 0 15,-1 2 0-15,1-1 0 0,-2 1 0 0,0 3 128 0,-1 2-128 0,-2 1 0 16,-3 0 0-16,2 2 0 0,-2 0 128 0,-2 1 16 16,0 0 0-16,-1 3 0 0,-2 1 112 0,0 2 32 15,-1 0 0-15,1 0 0 0,-2 2 48 0,-2 1 16 16,1 0 0-16,-1 1 0 0,-9-1 80 0,10 4 16 16,-10-4 0-16,9 6 0 0,-9-6 32 0,8 13 16 15,-5 3 0-15,-2 3 0 0,0 1-48 0,-3 8 0 16,-1 7 0-16,-4 7 0 0,-1 4-208 0,-1 8-48 15,-3 7-16-15,-3 8 0 0,-2 9-176 0,-2 12 128 16,-1 9-128-16,-4 12 128 0,-4 10-352 0,-5 16-80 16,-3 12-16-16</inkml:trace>
  <inkml:trace contextRef="#ctx0" brushRef="#br0" timeOffset="-123222.34">12373 15967 22111 0,'-9'8'1968'0,"0"2"-1584"0,-2 0-384 0,2 0 0 0,2 0 2128 0,1-1 352 16,1-4 64-16,5-5 16 0,0 0-2112 0,0 0-448 15,0 0 0-15,0 0 0 16,0 0-2240-16,0 0-320 0,0 0-80 0,-2-7-16 16</inkml:trace>
  <inkml:trace contextRef="#ctx0" brushRef="#br0" timeOffset="-123040.39">12288 15702 23039 0,'-13'11'1024'0,"3"-3"192"0,-2 2-960 0,0 0-256 16,1-1 0-16,2 0 0 0,0-3 3296 0,4 0 608 0,5-6 128 0,0 0 32 15,0 0-3344-15,0 0-720 0,0 0 0 0,-3-8 0 31,3-2-2096-31,3-5-288 0,-1-6-64 0</inkml:trace>
  <inkml:trace contextRef="#ctx0" brushRef="#br0" timeOffset="-122862.19">12169 14945 36863 0,'-13'4'3264'0,"0"1"-2608"0,2-1-528 0,2-1-128 16,2-2 0-16,7-1-192 0,0 0 32 0,0 0 16 16,-4-8-608-16,2-2-112 0,1-2-32 0,0-3 0 15,1-2-1824-15,0-4-368 0</inkml:trace>
  <inkml:trace contextRef="#ctx0" brushRef="#br0" timeOffset="-122694.33">11793 14002 30399 0,'-14'0'2704'0,"3"0"-2160"16,1-1-544-16,1 0 0 0,1-1-192 0,2-2-160 16,0-1-32-16,3-4 0 15,-2-2-1584-15,2-4-320 0</inkml:trace>
  <inkml:trace contextRef="#ctx0" brushRef="#br0" timeOffset="-122521.62">11741 12836 32079 0,'0'0'1408'0,"0"0"320"0,-7-2-1392 15,7 2-336-15,0 0 0 0,0 0 0 16,0 0-416-16,1-10-160 0,2-1-16 0,4-3-16 0,0-4-528 0,3-5-96 0,0-3-32 0</inkml:trace>
  <inkml:trace contextRef="#ctx0" brushRef="#br0" timeOffset="-122351.11">11836 11602 31151 0,'-16'-6'1376'0,"7"2"288"0,-2-2-1328 16,1 0-336-16,2-2 0 0,4-1 0 15,0-1-448-15,4-2-144 0,2-3-48 0,2-4 0 16,0-3-1808-16,1-6-368 0</inkml:trace>
  <inkml:trace contextRef="#ctx0" brushRef="#br0" timeOffset="-122194.26">11916 10583 28271 0,'-13'-10'1248'16,"5"5"272"-16,1-2-1216 0,1 2-304 0,2 0 0 0,0 0 0 0,3-3 0 0,1-1 0 0,0-1-128 0,1-2 128 31,3-2-640-31,0-1-16 0,0-3-16 0,1 0-7216 0,-1-1-1456 0</inkml:trace>
  <inkml:trace contextRef="#ctx0" brushRef="#br0" timeOffset="-122023.81">12234 9116 34271 0,'-15'-10'1520'0,"7"4"304"0,0 2-1456 0,8 4-368 0,0 0 0 0,0 0 0 0,-5-8-128 0,3-1-112 15,0 0-16-15,6-4 0 16,3-3-960-16,6-4-208 0,1-5-48 0</inkml:trace>
  <inkml:trace contextRef="#ctx0" brushRef="#br0" timeOffset="-121852.67">12610 8088 34095 0,'-6'-12'3024'16,"-2"0"-2416"-16,-1 1-480 0,5 1-128 0,3 3 0 0,3-1 128 0,4-1-128 0,7-3-10080 15,4-5-2080-15</inkml:trace>
  <inkml:trace contextRef="#ctx0" brushRef="#br0" timeOffset="-121706.08">13090 6878 26719 0,'-11'-11'1184'0,"3"5"240"0,0-3-1136 0,1 2-288 0,7 7 0 0,0 0 0 0,-5-5 1312 0,5 5 208 16,0 0 32-16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28T02:02:11.66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1506 15006 28447 0,'-32'-2'1264'0,"12"1"256"0,-2 0-1216 0,1 1-304 16,2 0 0-16,3 0 0 0,-1 0 992 0,3 0 144 15,2 1 16-15,3 0 16 0,1-2-432 0,3 1-96 16,5 0 0-16,0 0-16 0,0 0-432 0,0 0-64 16,0 0-128-16,0 0 176 0,12 4-176 0,3 0 0 15,3-2-160-15,4 0 160 0,4 0 0 0,4-2 0 16,3-1 0-16,2 0 0 0,4-2 208 0,2-3-16 16,4 0 0-16,3-1 0 0,2-1 0 0,2 1-16 15,4-1 0-15,2 1 0 0,-1 0-176 0,4-1 160 0,2-1-160 0,4 2 160 16,3-1-160-16,1-1 0 0,1 1 144 0,1 0-144 15,4-2 192-15,5 1-48 0,3 0 0 0,-2 0 0 16,-3 2-144-16,2 0 192 0,1 1-192 0,3 0 192 16,2 0-192-16,-1 0 0 0,-1 0 0 0,4 0 0 15,6-1 208-15,-2 0-32 0,-4 2-16 0,5-2 0 16,0-1 144-16,0-1 16 0,0 0 16 0,6 1 0 16,4-1-80-16,-1 1 0 0,0 0-16 0,2 0 0 15,-2 1-240-15,0 1 144 0,4-1-144 0,0 2 128 16,0-1-128-16,-2 2 0 0,4 1 0 0,0 1 128 15,-1-1-128-15,2 3 0 0,5 0 0 0,-3 1 0 16,-1-1 0-16,4 3 0 0,1-1 0 0,0 1 0 0,0 2 0 0,1-2 0 16,1 0 0-16,0 0 0 0,0 0 0 0,1 1 0 15,3 4 128-15,-3-3-128 0,-1 0 0 0,-1 0 0 16,1 1 0-16,0-1 0 0,0 1 0 0,0 1 0 16,-3 2 0-16,0 2 128 0,0-1-128 0,0 1 0 15,-2 3 0-15,3 1 0 0,-3-2 0 0,-2 2 0 16,0 2 0-16,-1 0 0 0,-1 2 0 0,0 0 0 15,0 1 0-15,-1 0 0 0,-6 1 0 0,0 0 0 16,2 0 0-16,-4-1 0 0,-3-1 0 0,1-2 0 16,1 2 128-16,-4 0-128 0,-4-1 128 0,1 1-128 0,2 0 192 15,-3-1-64-15,-2 1 0 0,-2-1-128 16,-5-1 192-16,2 1-64 0,0-2-128 0,-4 2 0 0,-2 1 144 0,-4-1-144 16,-3 2 0-16,-1-1 128 0,1 0-128 0,-4 0 0 15,-2 2 0-15,-4-1 0 0,-6-2 0 0,-2-1 128 16,-2 1-128-16,-1 1 0 0,-3-2 0 0,-1 2 0 15,-5 2 0-15,-1 0 144 0,-3 2-144 0,-5 0 0 16,-5-1 176-16,-3 3-176 0,-1 2 160 0,-5 0-160 16,-1 2 192-16,-3-1-64 0,-1 2-128 0,-3 0 192 15,-2-3-192-15,-1 1 0 0,-2 0 0 0,-3 1 0 16,-2 0 0-16,-1 1 0 0,-3 3-144 0,-3 3 144 16,-1 2 0-16,-3 3 0 0,0 3 0 0,-3-2 0 15,-2-5-128-15,-2-1 128 0,-3-3 0 0,-4-2-144 16,-3-2 144-16,-1-3 176 0,-4 0-48 0,-2 3 0 15,-4-1 16-15,0-1 0 0,-3 1 0 0,-2-3 0 16,-2-1 80-16,0 2 16 0,-2 1 0 0,-3-4 0 0,-2-3-96 0,-3-3-16 16,-2-3 0-16,-2 1 0 0,-2 1 256 15,0-3 64-15,-1-7 0 0,-3 4 0 0,-4 3-448 0,1 0 0 16,-4-3 0-16,4-2 0 0,-1-2 288 0,-4-3-32 16,-3 0 0-16,-1 0 0 0,-1 2-256 0,0-2 0 15,1-3-128-15,-4 0 128 0,-3 0 0 0,0 0 0 16,3-1 208-16,0 0-64 0,0-1-144 0,0-2 0 15,-4 2 144-15,0 1-144 0,4 0 160 0,-4-1-32 16,-3 0-128-16,-1-1 192 0,-1 2-192 0,2 0 128 16,3 0-128-16,-3 0 0 0,-4 0 0 0,0 0 0 15,-1 1 0-15,-1 0 0 0,-2-1 0 0,-1 1 0 16,-3 0 0-16,1 0 0 0,2 1 0 0,-2 1 0 16,-3-1 0-16,3 2 0 0,5 1 128 0,0-2-128 15,-2-2 0-15,3 1 0 0,1 2 0 0,-2 0 0 0,-3-3-176 16,0 2 176-16,0 1-144 0,0-1 144 0,3 2 0 0,-2-1 0 15,-1 0-144-15,3 2 144 0,1 0 0 0,-2-2-144 16,-2 0 144-16,0-1 0 0,0 1 0 0,4-2 0 16,-1-1 0-16,0 0 0 0,-2 0 0 0,2 0 0 15,3 0 0-15,-1 0 0 0,-4-1 128 0,3 1-128 16,0 1 128-16,1-1-128 0,-3-1 128 0,-1 1-128 16,1-1 0-16,0 0 0 0,5-2 0 0,0 0 128 15,-3 1-128-15,3 0 0 0,1 1 0 0,2-2 0 16,5-3 0-16,-3 1 0 0,1 1 0 0,4 0 128 15,2-2-128-15,-3-1 0 0,-5-2 0 0,1 3 128 16,1 2-128-16,3-2 0 0,3-3 0 0,0 1 128 0,-2 2-128 0,3 2 0 16,1 0 0-16,3-2 0 0,3-1 176 0,-1 2-48 15,-1 2 0-15,1-3 0 0,3 0 0 0,2-2-128 16,3-3 192-16,1 2-64 0,1 2-128 16,0-2 0-16,0-5 144 0,1 2-144 0,-1 0 0 0,1 1 0 15,3-3 0-15,4-3 0 0,-1-1 0 0,1-1 0 16,1 0 0-16,-1-2 0 0,2-1 0 0,2 0 0 15,3 0 0-15,3 0 0 0,2 0 160 16,1 1-32-16,1 1-128 0,1-2 192 0,0-2-64 0,4 1 0 16,1-1-128-16,2-3 192 0,-2-4-192 0,3 0 0 15,1 0 0-15,3-1 0 0,0-1 0 0,3 1 0 16,1 1 0-16,3 0 0 0,2 0 0 0,-1 1-128 0,0 2 128 16,3-2 0-16,3 0-160 0,0-3 160 0,2-3-128 0,0 0 128 15,-1 0-128-15,4 1 128 0,-1-1-128 0,1 1 128 16,3 0-144-16,1 2 144 0,1 2-160 0,4 1 160 15,1 0-144-15,1 0 144 0,3-2-128 0,2-1 128 16,2-3 0-16,1 2-160 0,4 0 160 0,4 0 0 16,1-2-224-16,5 1 64 0,6 2 16 0,6-1 0 15,1 1-32-15,7 0 0 0,5 1 0 0,5-4 0 32,5 2-224-32,5-1-48 0,4 0-16 0,9 0 0 15,8-2-2016-15,10 1-400 0,8-1-64 0,9-1-32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28T02:02:26.20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2573 7691 4607 0,'0'0'400'0,"0"0"-400"16,0 0 0-16,0 0 0 0,0 0 544 0,0 0 32 15,0 0 0-15,0 0 0 0,0 0-256 0,0 0-32 16,0 0-16-16,0 0 0 0,6 8 96 0,1-1 16 16,-7-7 0-16,10 5 0 0,-1-3 64 0,2 2 32 15,1-1 0-15,0-1 0 0,1-2 432 0,2 0 96 16,2 0 16-16,3-1 0 0,2 0-112 0,1-1-16 0,1-2 0 0,2 1 0 16,1 0-208-16,-1-1-48 0,-1 1-16 15,0-1 0-15,0-1 16 0,-3 2 0 0,1 0 0 0,-1-1 0 16,-2 0-128-16,1 1 0 0,1-2-16 0,0 3 0 15,-1-1-256-15,0 2-48 0,1-1-16 0,1 2 0 16,2-2-176-16,1 2 0 0,3-2 0 0,-2 1 128 16,0 1-128-16,0-1 160 0,0-1-160 0,-1 0 160 15,-1-1 16-15,0 2 0 0,-1-1 0 0,-1 1 0 16,-2 0 208-16,-1 0 64 0,-2-1 0 0,2 1 0 16,1-1-112-16,0 2-16 0,1 0 0 0,0 0 0 0,1 2-96 0,2-1-32 15,1-1 0-15,-1 0 0 16,0 2 0-16,1 0 0 0,-2 0 0 0,0-3 0 0,-2-2-16 0,0 2-16 15,1 1 0-15,0 1 0 0,0-2 64 0,-1 0 16 16,0-2 0-16,1 2 0 0,0 0 48 0,1 0 16 16,0-1 0-16,1 1 0 0,1 0-144 0,1 1-32 15,-1 0 0-15,1 0 0 0,-1-1-128 0,2 1 160 16,-2 0-160-16,0 0 160 0,2 1-160 0,-1-2 0 16,0-2 0-16,-1 2 0 0,1-1 0 0,-2 1 128 15,2-2-128-15,-2 1 0 0,0-2 192 0,0 2-64 16,-1 0 0-16,1 2 0 0,-2-1 16 0,0 0 0 15,0 0 0-15,1-1 0 0,0 1 64 0,2-1 16 16,-1 1 0-16,-1 0 0 0,0 0-64 0,3 0-16 16,-3 1 0-16,1 0 0 0,0 0-144 0,1 0 192 15,-2 0-192-15,2 0 192 0,2-1-192 0,-1 1 192 0,1-1-192 0,-3 1 192 16,-1 1-192-16,-1-1 128 0,2 0-128 0,-1-1 128 16,0-1-128-16,1 1 0 0,0 0 0 0,-2 0 128 15,-1-1-128-15,0 2 0 0,0-3 0 0,0 2 128 16,1-1-128-16,-1 1 0 0,-2 1 144 0,0 0-144 15,1 0 0-15,1 0 144 0,-3 0-144 0,0 1 0 16,-1 1 144-16,2 0-144 0,0 0 0 0,-1 0 144 16,-1-3-144-16,1 1 0 0,0-1 0 0,2 1 0 15,1 1 0-15,1-1 0 0,-1 0 0 0,0 0 0 16,-2 1 0-16,2-1 0 0,-4 0 0 0,3 0 128 16,0 1-128-16,1 1 0 0,0 1 0 0,-1-1 0 15,-2-1 0-15,-2 1 128 0,1-1-128 0,0 1 0 16,1 1 128-16,0-2-128 0,1-1 128 0,-1 1-128 0,-2 0 128 15,1 1-128-15,0 1 128 0,1 1-128 16,1-3 0-16,-2 1 128 0,-1 1-128 0,3 0 0 0,1-2 0 0,1 0 0 16,-3 0 128-16,1 1-128 0,1-3 0 0,0 1 128 15,0 2-128-15,1 0 128 0,0-1-128 0,-1-1 0 16,-2-1 0-16,-1 1 0 0,1 3 0 0,2-1 0 16,-2 0 0-16,-2-1 0 0,2-1 0 0,-1 0 0 15,0 1 144-15,1-1-144 0,-1 0 128 0,-1 0-128 16,2 1 128-16,-1 0-128 0,0-1 0 0,2 1 128 15,-1 1-128-15,2 0 0 0,0-1 0 0,-1 1 0 16,0 0 0-16,1-1 128 0,1-2-128 0,-1 1 0 0,-2 1 0 16,1 0 128-16,-1-1-128 0,1 2 0 0,0-1 0 0,0 0 0 15,0-1 0-15,0 0 0 0,0 0 0 0,0 0 128 16,0-1-128-16,-1 1 0 0,-1 0 128 0,1 0-128 16,0 0 0-16,0 1 128 0,0-1-128 0,1 0 0 15,-1 0 0-15,-1-1 0 0,1-2 0 0,-1 2 128 16,-2 4-128-16,0-2 0 0,-2-1 128 0,-1 0-128 15,0-1 0-15,2 1 128 0,-1 2-128 0,-2 0 0 16,0-2 0-16,1 1 128 0,3 1-128 0,-1-1 0 16,-1-1 0-16,1 0 0 0,0 0 0 0,3-1 128 15,0 1-128-15,0-1 0 0,0 0 0 0,-1 0 128 16,-1 0-128-16,1 0 0 0,1 0 0 0,-1 0 0 16,0-1 0-16,0 1 144 0,-1-1-144 0,0 1 0 15,-2 0 128-15,0 0-128 0,0-1 0 0,0 2 0 0,0-1 0 16,1 1 0-16,0 3 0 0,2-3 0 0,-1-2 128 0,1 2-128 15,-1 2 0-15,1-1 0 0,-1-1 0 0,2 0 0 16,0 0 0-16,-1 0 0 0,1-1 128 0,-1 1-128 16,0-1 0-16,-1 0 0 0,1 0 0 15,2-1 0-15,-1 1 0 0,1 0 0 0,0-2 128 0,-1 0-128 16,1 2 0-16,1-1 0 0,1 2 0 0,-1 0 0 16,-2-1 0-16,1 1 0 0,1 0 128 0,1 0-128 15,-3 1 0-15,2 1 0 0,1-1 0 0,-1 1 0 16,-1 0 0-16,2 0 0 0,-1 0 0 0,2 1 0 15,-1-2 0-15,4 2 0 0,-3-1 0 0,3 0 0 16,1 0 0-16,2 0 0 0,0 0 0 0,1-1 0 16,0 0 0-16,-1-1 0 0,1 2 0 0,0-2 0 0,2 0 0 15,0 3 0-15,0-1 128 0,2 0-128 0,-1 2 0 0,1 0 0 16,2-1 0-16,1-1 0 0,-1 0 0 0,0 1 0 16,-1-1 0-16,0 0 0 0,0-2 0 0,0-1 0 15,0 0-192-15,-1-1 48 0,0 0 16 0,1 0 0 16,0 1-48-16,-1 0 0 0,0-1 0 0,0 2 0 15,0-1-176-15,-1 0-32 0,-2-2-16 0,2 3 0 32,1 3-464-32,0 0-96 0,1 2 0 0,2 1-15104 0</inkml:trace>
  <inkml:trace contextRef="#ctx0" brushRef="#br0" timeOffset="9994.65">2905 8327 4607 0,'-16'4'400'0,"7"-1"-400"0,-4-2 0 0,1 0 0 0,-1 0 1856 16,1-1 304-16,0-2 48 0,2 2 16 15,1 2-1328-15,2-1-256 0,-1 0-48 0,0-1-16 0,2 0-128 0,6 0-48 16,-7 1 0-16,7-1 0 0,-9 2 128 0,9-2 32 15,0 0 0-15,-5 4 0 0,5-4-160 0,0 0-16 16,0 0-16-16,0 0 0 0,-1 11-112 0,2-1-32 16,-1-10 0-16,8 11 0 0,1 0-224 0,2 0 144 15,2-1-144-15,3-2 128 0,0-1 0 0,3 1-128 16,2 2 192-16,-1-2-64 0,2-1 368 0,2 1 64 16,0 0 16-16,1 0 0 0,1-1 128 0,0 0 48 15,2 3 0-15,-1 0 0 0,1 0-208 0,0 0-32 16,3 1-16-16,2-1 0 0,0-1-96 0,2 1-16 15,0 1 0-15,2 1 0 0,-1-1 0 0,0 0-16 0,1-1 0 16,0-3 0-16,2 3-144 0,2-2-32 0,4 0 0 0,2-2 0 16,-1 3 48-16,-1-3 0 0,-1-3 0 0,0 1 0 15,-1 0 112-15,0 0 32 0,-1 1 0 0,0-1 0 16,-1-2 16-16,0 0 16 0,0 0 0 0,-3 1 0 16,-1 0-32-16,1-1 0 0,0-2 0 0,0 2 0 15,-2 0-64-15,0 1 0 0,1-4-16 0,-3 3 0 16,1 0-80-16,-2 1-16 0,0 2 0 0,0-2 0 15,0-1-48-15,0 0-16 0,-1 1 0 0,1-3 0 16,-1-2 16-16,1 1 0 0,1-1 0 0,-1 0 0 16,-2 2-32-16,-1-1 0 0,0-1 0 0,0 1 0 15,0-1 0-15,-1 1-128 0,0 0 192 0,-2 0-64 16,-1 0 48-16,-2 0 0 0,-1 0 0 0,0 1 0 16,0-2-48-16,2-2 0 0,-1 0 0 0,0 1 0 15,-2 0 0-15,0 0-128 0,0 0 192 0,0 0-64 0,-1 1 0 0,1 1 0 16,1 0 0-16,-2 0 0 0,0 0-128 0,-1 0 128 15,0 1-128-15,1 0 128 0,0-1-128 0,0 1 0 16,-1 0 0-16,0-1 0 0,-1 0 0 0,2 0 0 16,0-2 128-16,0 2-128 0,-1 1 0 0,1-1 0 15,1 0 0-15,-2 0 0 0,-2 0 0 0,0 0 0 16,-1-1 0-16,1-1 0 0,-1 0 128 0,-1 0-128 16,-1-1 0-16,0 2 128 0,-2 0-128 0,0 0 192 15,-2 0-192-15,-1 1 192 0,-1-1-192 0,-9 2 128 16,8-3-128-16,-8 3 128 0,0 0-128 0,0 0 0 15,0 0 144-15,0 0-144 0,0 0 128 0,0 0-128 0,0 0 160 0,0 0-160 16,0 0 176-16,-7-4-176 16,-2 0 192-16,-3 1-192 0,-2 0 128 0,-2 1-128 0,0-1 0 0,-2 2 0 15,0 0 160-15,-4 1-160 0,-3-1 128 0,-1 1-128 16,-2 0 0-16,-3-1 0 0,-5 0 0 0,-1-1 0 16,0-3 0-16,-6 1 0 0,-2 0 0 0,-4-2 128 15,-3 1 16-15,0 0 0 0,-1 2 0 0,-1-3 0 16,-1 2-144-16,-1 0 0 0,-1-1 0 0,-1 2 0 15,2 0 144-15,-2 0-144 0,1 2 160 0,1 1-160 16,-3-1 0-16,1 1 0 0,-1-1 0 0,0 1-160 16,2 0 160-16,-3 0 0 0,-4-1 0 0,2 1-128 15,2 0 128-15,-1-1 0 0,2 0 0 0,0 0 0 16,-1 0 0-16,3-1 0 0,1 1 0 0,0 0 0 16,-1-2 0-16,-1 0 0 0,2-1 0 0,2 2 0 15,2 1 0-15,0-1 0 0,1 2 0 0,1 0 0 16,-1 0 0-16,0 0 0 0,-1 1 0 0,1-1 0 0,2 0 0 0,1 1-160 15,3 0 160-15,1-2 0 0,2-1 0 0,-1 1 0 16,4 1 0-16,-1 0 0 0,2-1 0 0,0 0 0 16,4-2 0-16,0 2 0 0,2 0 0 0,4 1 0 15,0 0 0-15,3 1 144 0,2-1-144 0,1 2 0 16,0 1-160-16,4-1 160 0,-1 0 0 0,5 0-144 16,2 0 144-16,1 1 0 0,0-2-208 0,1 1 32 15,2 1 16-15,8-3 0 0,-6 5 0 0,6-5 0 16,-6 4 0-16,6-4 0 0,0 0 16 0,0 0 0 15,0 0 0-15,3 9 0 0,-3-9-16 0,7 10 0 0,2-1 0 0,3-3 0 16,0 0 160-16,4-1-208 0,1 1 80 0,4-3 128 16,2-2-192-16,1 2 192 0,1 2-160 0,2-2 160 15,4 0 0-15,2 3 0 0,2 2 0 0,4-1 0 16,1 1 0-16,2 0-192 0,1-2 48 0,3 1 16 16,4-2 128-16,4 2 0 0,3 0 0 0,4-2 0 15,5 1 0-15,3-3 0 0,3 0 0 0,7-1 0 16,4-1 0-16,4-1 0 0,2 0 0 0,4-1 0 15,4 0 0-15,7-1 0 0,3 0 0 0,9 1 0 32,5-1-864-32,10-1-144 0,6 1-16 0</inkml:trace>
  <inkml:trace contextRef="#ctx0" brushRef="#br0" timeOffset="67317.24">2132 10430 12895 0,'0'0'576'0,"-2"11"112"0,-1-2-560 0,3 1-128 0,3-1 0 0,1 0 0 16,-4-9 832-16,5 11 144 0,4-3 32 0,1-1 0 15,0-1-608-15,0-1-112 0,1-1-32 0,1 1 0 16,1-1 304-16,2 1 48 0,1-1 16 0,1 2 0 16,2-1-32-16,0 1 0 0,0 0 0 0,1 1 0 15,2-2-16-15,0 2 0 0,0 2 0 0,0-2 0 16,3 0-128-16,-1 0-48 0,2-3 0 0,3 1 0 15,-1 1-48-15,3-2-16 0,1 1 0 0,2-1 0 0,4 1-144 0,1-1-48 16,2 0 0-16,-1-1 0 0,-1-2-144 0,1 0 128 16,-1 0-128-16,2-1 128 0,0 0 32 0,1 0 0 15,-3 2 0-15,4-1 0 0,2-2 32 0,1 1 0 16,1 0 0-16,-1 0 0 0,0-1 0 0,1 0 0 16,3-1 0-16,-1 1 0 0,2-3-16 0,1 2 0 15,0 0 0-15,1 0 0 0,0-1 16 0,-1 1 0 16,-1-1 0-16,2 1 0 0,1 1-64 0,1 0 0 15,0-1 0-15,1 4 0 0,0-2-128 0,3 0 160 16,-2-2-160-16,1 2 160 0,1-1-160 0,1 1 0 16,0 3 144-16,0-1-144 0,-2-1 0 0,1 1 128 15,1-1-128-15,-1 2 0 0,-2 0 128 0,2 0-128 0,-1 1 160 0,0 1-160 16,0-2 240-16,0 0-48 0,-1 0-16 0,0 0 0 16,-2-1-16-16,1 2 0 0,2 1 0 0,-2-2 0 15,-2 0 16-15,2-1 0 0,2-2 0 0,0 1 0 16,-1 0 16-16,2 0 0 0,-1-1 0 0,-1 1 0 15,-1 0-16-15,-1-1 0 0,1-2 0 0,-1 1 0 16,0 1-32-16,2 0 0 0,0 1 0 0,-2 0 0 16,-1 1 16-16,0-1 0 0,-1-1 0 0,2 1 0 15,-3-3 0-15,1 2 0 0,1 0 0 0,-2 1 0 16,-2 0-160-16,1 0 160 0,-2-1-160 0,0 2 160 16,-2-4-160-16,1 1 128 0,2 1-128 0,-1 0 128 15,1 0-128-15,-3 0 192 0,-5 0-192 0,1 0 192 16,-2 0-48-16,0-1 0 0,1-1 0 0,-1 1 0 15,-2 1 0-15,0 0 0 0,-1 1 0 0,-1-1 0 0,-3-1-144 16,-1 1 0-16,-2-1 0 0,-2 0 0 0,3-3 0 16,-4 2 0-16,-1 2 128 0,-1-2-128 0,-3-1 0 0,0-1-144 15,0 0 144-15,-4 0-208 16,-3-1-1264 0,-2 0-256-16,-2-3-64 0,-3-1-13456 0</inkml:trace>
  <inkml:trace contextRef="#ctx0" brushRef="#br0" timeOffset="67928.05">2224 10411 22047 0,'0'0'976'0,"0"0"208"0,0 0-944 0,9-2-240 15,1 2 0-15,0 0 0 0,1 0 0 0,0 3 0 16,3 0-144-16,1 1 144 0,0 2 0 0,1 2 0 16,1-1 0-16,1 2 0 0,1 0 0 0,1 0 0 15,2-1 0-15,1 3 0 0,1 0 0 0,5 0 0 16,1-1 0-16,2 0 0 0,0 0 0 0,3-1 0 0,6-1 0 0,3-2 0 16,5-1 0-16,2-2-144 0,2-3 144 15,3-2 0-15,2-2 0 0,4 1-128 0,3-2 128 0,3 0 0 16,4 1 0-16,2 1 0 0,2-1 0 15,2 2 0-15,2 0 0 0,2 0 0 0,3 2 0 16,1-1 0-16,-1-1 0 0,7 2 0 0,3 0 128 0,8 0-128 16,3 2 0-16,7-2 0 0,2 0 0 0,5 0 128 15,4 0-128-15,5 0 0 0,3 0 0 0,2-2 0 16,0 0 0-16,6 1 0 0,4 1 0 0,3-2 0 16,0 0-192-16,3 0-64 0,1-1-16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77" units="cm"/>
          <inkml:channel name="Y" type="integer" max="1731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6953" units="1/cm"/>
          <inkml:channelProperty channel="Y" name="resolution" value="1000.4621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2-28T02:04:59.21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1246 9492 12959 0,'0'0'576'0,"0"0"112"0,0 0-560 0,0 0-128 0,0 0 0 0,0 0 0 16,0 0 1216-16,0 0 192 0,0 0 64 0,0 0 0 15,0 0-400-15,0 0-80 0,0 0-16 0,0 0 0 16,0 0-352-16,10-2-80 0,-2-3-16 0,-1 2 0 16,-7 3-112-16,10-2-32 0,-1 1 0 0,0 1 0 15,-9 0-32-15,11 0-16 0,0 0 0 0,1 0 0 16,0-2-80-16,0 2-32 0,0 1 0 0,1 1 0 16,1 0-32-16,0 0-16 0,0 0 0 0,2 1 0 15,0-2-16-15,2 1 0 0,-3-1 0 0,3 1 0 16,0-1 160-16,0 1 16 0,-1 0 16 0,0 0 0 15,0-1 16-15,0 1 0 0,0-1 0 0,0 1 0 16,2 1-64-16,1-1-16 0,-5-1 0 0,2 1 0 0,-2 0-64 16,-1 1-16-16,1-1 0 0,0 2 0 0,2-2-16 0,0 2 0 15,-1-2 0-15,0 1 0 0,1 1-16 16,-1-1-16-16,1-1 0 0,-1 0 0 0,1 0-32 0,-1 2-128 16,0-3 192-16,-1 0-64 0,0 1 32 15,1-1 0-15,-1-2 0 0,2 0 0 0,-1 0 64 0,0 0 16 16,-1 1 0-16,1-1 0 15,2-1 16-15,2 0 16 0,-1 0 0 0,-2 1 0 0,0 0-32 0,-1 0-16 16,0 0 0-16,-1 2 0 0,3 0-224 0,-1 1 176 16,0-1-176-16,0 2 160 0,-1-1-160 0,0 1 160 15,3-1-160-15,-3 0 160 0,1 0-160 0,-1-1 0 16,0-1 144-16,0 0-144 0,0-1 128 0,1-1-128 16,0 1 160-16,1 1-160 0,0-2 192 0,1-1-64 15,1-2-128-15,0 2 192 0,0-1-64 0,0 0 0 0,-1 0-128 0,1 3 192 16,-2-2-48-16,2 1-16 0,0 1 0 0,0 1 0 15,-1 0-128-15,1 0 160 0,-1 1-160 0,2 1 160 16,0-2-160-16,0 0 0 0,-3 0 0 16,2 0 128-16,-2 0-128 0,0 0 0 0,1-2 0 0,0 1 128 15,0-1-128-15,1 0 0 0,1-1 0 0,-2 2 0 16,1-3 0-16,-1 2 0 0,-2 0 128 0,1 0-128 16,-1 1 0-16,2-2 128 0,0 1-128 0,1 0 128 15,-1-1-128-15,0 2 0 0,-2-2 0 0,0 3 128 16,2-1-128-16,0 1 0 0,-2 1 0 0,2 2 128 15,-2-1-128-15,1 0 0 0,0 0 0 0,0 0 0 16,2 1 0-16,1-1 0 0,0-1 0 0,1 1 0 0,0 0 0 16,-1 1 0-16,-1-2 0 0,1 1 0 15,2 1 0-15,-1-1 0 0,0-1 0 0,0 2 128 0,0 0-128 0,-1 0 0 16,-1 1 0-16,0-3 0 0,-1 0 0 0,0 0 0 16,0 0 0-16,0-1 0 0,0 0 0 0,0-1 0 15,-2-1 0-15,1-1 0 0,0 2 0 0,3-1 0 16,0-1 0-16,0 1 0 0,-1-1 0 0,0 0 0 15,1-1 128-15,0 0-128 0,-1 1 0 0,1 1 128 16,-2 0-128-16,1 1 128 0,-1-4-128 0,0 3 0 16,-2 0 0-16,0 1 0 0,1 0 0 0,0 0 0 15,-2-2 0-15,2 2 0 0,-2 1 0 0,2-1 0 16,-2 0 0-16,1 0 0 0,0 0 0 0,0 0 0 16,-2-2 0-16,1 2 0 0,-2-1 0 0,-1 2 0 15,-1 0 0-15,3 0 128 0,-2-2-128 0,-1 1 160 16,0 0-160-16,0 0 160 0,0-1-160 0,0 0 0 0,0 1 0 15,2 0 0 1,-1 0-640-16,0 2 0 0,0-1 0 0,3 0 0 16,1 0-1648-16,2 1-336 0,3 0-64 0</inkml:trace>
  <inkml:trace contextRef="#ctx0" brushRef="#br0" timeOffset="21521.02">1119 14959 6447 0,'0'0'272'0,"-6"-5"80"0,-5-1-352 0,3-1 0 0,2 0 0 0,1-1 0 0,3 1 5504 0,2-1 1024 0,1-2 192 0,1-1 64 15,0 0-5312-15,3 1-1040 16,0 0-224-16,2 1-32 0,0 1-176 0,-1 2-272 16,2 1 64-16,1 1 16 0,-1 2-144 0,1 0-32 15,0 1 0-15,0 1 0 0,1 0 192 0,1 1 48 0,1 1 0 0,2 0 0 16,3 0 128-16,0 0-160 0,2 2 160 0,2-2-160 15,1-1 160-15,1 0 0 0,3 0 0 16,3-1-128-16,3-1 128 0,-1 1 0 0,-2 1 0 0,3 1 0 16,0 1 0-16,0-1 224 0,0 0-48 0,2 0-16 15,0 0 224-15,0 2 32 0,-1-1 16 0,3 1 0 16,1 1 128-16,1-1 16 0,2 0 16 0,-1 0 0 16,-2 0-96-16,3-1-32 0,1-2 0 15,2 0 0-15,-1 0-144 0,3 0-48 0,0 0 0 0,1 1 0 16,1 0-32-16,-1 0-16 0,-2-1 0 0,0 1 0 15,0 0 0-15,1 1 0 0,0 0 0 0,1 0 0 16,4 1-80-16,-1 2-16 0,2-2 0 0,-3 1 0 16,-2-1 0-16,1-1 0 0,-1-1 0 0,1 1 0 0,2-1 16 15,1-1 0-15,3-1 0 0,1-1 0 0,0-2-144 0,-1-2 0 16,-1-1 0-16,2-1 0 0,2-1 128 0,3 1-128 16,2-1 128-16,-1 1-128 0,-4 1 160 0,-2 0-160 15,-3 3 192-15,2-2-192 0,1 2 192 0,1 0-192 16,1 1 192-16,-3-1-192 0,-1 0 224 0,-1 2-64 15,0 2-16-15,2-1 0 0,2 0-16 0,-1 2-128 16,-2 2 192-16,0-2-64 0,0-1-128 0,-2 1 128 16,-1 0-128-16,0 1 128 0,2-1-128 0,0 0 160 15,-1 0-160-15,2 0 160 0,2 2-32 0,-1-1 0 0,-3-1 0 0,-1-1 0 16,-2 0 208-16,0-1 48 0,4 1 0 0,-2 2 0 16,0-1-128-16,-1-1-32 0,2 1 0 0,-5 1 0 15,-1 2 48-15,1-1 16 0,-2 1 0 0,3 0 0 16,1 2-160-16,0-1-128 0,2 0 192 15,-3 2-192-15,4 1 128 0,-1 1-128 0,3 0 0 0,-1 0 0 16,2 0 0-16,4 3-272 0,5 0 16 0,7 1-12960 16,4-1-2592-16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C1322-60E5-4FB1-AE3F-C5810C4969C1}" type="datetimeFigureOut">
              <a:rPr kumimoji="1" lang="ja-JP" altLang="en-US" smtClean="0"/>
              <a:pPr/>
              <a:t>2022/2/28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D7235-7D46-4FEA-A007-68D1C591E28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752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D7235-7D46-4FEA-A007-68D1C591E286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64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2" name="Picture 14" descr="OFD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54550"/>
            <a:ext cx="9144000" cy="1485900"/>
          </a:xfrm>
          <a:prstGeom prst="rect">
            <a:avLst/>
          </a:prstGeom>
          <a:noFill/>
        </p:spPr>
      </p:pic>
      <p:sp>
        <p:nvSpPr>
          <p:cNvPr id="3789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4213" y="2133600"/>
            <a:ext cx="7772400" cy="1470025"/>
          </a:xfrm>
        </p:spPr>
        <p:txBody>
          <a:bodyPr/>
          <a:lstStyle>
            <a:lvl1pPr algn="ctr">
              <a:defRPr kumimoji="0" baseline="0"/>
            </a:lvl1pPr>
          </a:lstStyle>
          <a:p>
            <a:r>
              <a:rPr lang="en-US" altLang="ja-JP" dirty="0"/>
              <a:t>Master Presentation Title Format</a:t>
            </a:r>
            <a:endParaRPr lang="ja-JP" altLang="ja-JP" dirty="0"/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 flipH="1">
            <a:off x="0" y="4652963"/>
            <a:ext cx="9144000" cy="1560512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aseline="0"/>
            </a:lvl1pPr>
          </a:lstStyle>
          <a:p>
            <a:r>
              <a:rPr lang="en-US" altLang="ja-JP" dirty="0"/>
              <a:t>Master Presentation Sub-Title Format</a:t>
            </a:r>
            <a:endParaRPr lang="ja-JP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207E-8A09-4FC6-83E9-3D1773E47D00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" y="10715"/>
            <a:ext cx="1762101" cy="1762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2008"/>
            <a:ext cx="1362874" cy="162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algn="just">
              <a:defRPr sz="2600"/>
            </a:lvl1pPr>
            <a:lvl2pPr algn="just">
              <a:defRPr baseline="0"/>
            </a:lvl2pPr>
            <a:lvl3pPr algn="just">
              <a:defRPr sz="2200" baseline="0"/>
            </a:lvl3pPr>
            <a:lvl4pPr algn="just">
              <a:defRPr sz="2000" baseline="0"/>
            </a:lvl4pPr>
            <a:lvl5pPr>
              <a:defRPr baseline="0"/>
            </a:lvl5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681EE8-9FE2-425D-8FB4-74C399BDEDA0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D0F7-3350-4E06-B588-1E0EA9C9F1FB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776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7B8097-A83C-4868-B5B8-F5134B7BBCC6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 hasCustomPrompt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136E8E-48A6-4CCA-8C49-35959C36CF6D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コンテンツ プレースホルダ 2"/>
          <p:cNvSpPr>
            <a:spLocks noGrp="1"/>
          </p:cNvSpPr>
          <p:nvPr>
            <p:ph sz="half" idx="13" hasCustomPrompt="1"/>
          </p:nvPr>
        </p:nvSpPr>
        <p:spPr>
          <a:xfrm>
            <a:off x="4709864" y="1628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 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icture 41" descr="OFD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388" y="84138"/>
            <a:ext cx="7983537" cy="1296987"/>
          </a:xfrm>
          <a:prstGeom prst="rect">
            <a:avLst/>
          </a:prstGeom>
          <a:noFill/>
        </p:spPr>
      </p:pic>
      <p:sp>
        <p:nvSpPr>
          <p:cNvPr id="1066" name="Rectangle 42"/>
          <p:cNvSpPr>
            <a:spLocks noChangeArrowheads="1"/>
          </p:cNvSpPr>
          <p:nvPr/>
        </p:nvSpPr>
        <p:spPr bwMode="auto">
          <a:xfrm>
            <a:off x="0" y="44450"/>
            <a:ext cx="8640763" cy="1296988"/>
          </a:xfrm>
          <a:prstGeom prst="rect">
            <a:avLst/>
          </a:prstGeom>
          <a:solidFill>
            <a:schemeClr val="bg1">
              <a:alpha val="6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287338"/>
            <a:ext cx="7354887" cy="69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412776"/>
            <a:ext cx="864096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1520" y="6525344"/>
            <a:ext cx="2133600" cy="28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547C34CA-7153-4941-88F2-C5EB28E4F17F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62101" y="6524625"/>
            <a:ext cx="56182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1" lang="en-US" altLang="ja-JP"/>
              <a:t>Copyrights 2017 CE-UIT. All Rights Reserved.</a:t>
            </a:r>
            <a:endParaRPr kumimoji="1" lang="ja-JP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9880" y="6524625"/>
            <a:ext cx="1752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52" name="Line 28"/>
          <p:cNvSpPr>
            <a:spLocks noChangeShapeType="1"/>
          </p:cNvSpPr>
          <p:nvPr/>
        </p:nvSpPr>
        <p:spPr bwMode="auto">
          <a:xfrm>
            <a:off x="144463" y="1123680"/>
            <a:ext cx="8496300" cy="0"/>
          </a:xfrm>
          <a:prstGeom prst="line">
            <a:avLst/>
          </a:prstGeom>
          <a:noFill/>
          <a:ln w="9525">
            <a:solidFill>
              <a:srgbClr val="3366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ja-JP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92"/>
            <a:ext cx="1116507" cy="11165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aseline="0">
          <a:solidFill>
            <a:srgbClr val="3366CC"/>
          </a:solidFill>
          <a:latin typeface="Times New Roman" pitchFamily="18" charset="0"/>
          <a:ea typeface="+mj-ea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6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24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2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20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1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5.png"/><Relationship Id="rId4" Type="http://schemas.openxmlformats.org/officeDocument/2006/relationships/image" Target="../media/image10.emf"/><Relationship Id="rId9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3600" b="1"/>
              <a:t>WIRELESS EMBEDDED SYSTEM</a:t>
            </a:r>
            <a:br>
              <a:rPr lang="en-US" altLang="ja-JP" sz="4400" b="1"/>
            </a:br>
            <a:r>
              <a:rPr lang="en-US" altLang="ja-JP" sz="4400" b="1">
                <a:solidFill>
                  <a:srgbClr val="FF9933"/>
                </a:solidFill>
              </a:rPr>
              <a:t>Introduction to IoT</a:t>
            </a:r>
            <a:endParaRPr kumimoji="1" lang="ja-JP" altLang="en-US" dirty="0">
              <a:solidFill>
                <a:srgbClr val="FF9933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533400"/>
          </a:xfrm>
        </p:spPr>
        <p:txBody>
          <a:bodyPr/>
          <a:lstStyle/>
          <a:p>
            <a:r>
              <a:rPr lang="en-US" altLang="ja-JP"/>
              <a:t> </a:t>
            </a:r>
            <a:fld id="{3019FD15-5EE1-4E5A-941E-E175ED3BA472}" type="datetime1">
              <a:rPr lang="en-US" altLang="ja-JP" smtClean="0"/>
              <a:t>2/28/2022</a:t>
            </a:fld>
            <a:endParaRPr lang="en-US" altLang="ja-JP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/>
          <a:lstStyle/>
          <a:p>
            <a:fld id="{0DA31E94-D226-4D30-9A93-5BB7AC33FD00}" type="datetime1">
              <a:rPr kumimoji="1" lang="en-US" altLang="ja-JP" smtClean="0"/>
              <a:t>2/28/2022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Cloud Processing and Storage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000BE-D1C3-40F1-9102-8EF2118F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49" y="1219200"/>
            <a:ext cx="5769735" cy="4597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C8A10-A847-40A3-87E2-E3BE69229187}"/>
              </a:ext>
            </a:extLst>
          </p:cNvPr>
          <p:cNvSpPr txBox="1"/>
          <p:nvPr/>
        </p:nvSpPr>
        <p:spPr>
          <a:xfrm>
            <a:off x="20961" y="1219200"/>
            <a:ext cx="348228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>
              <a:buFont typeface="Wingdings" panose="05000000000000000000" pitchFamily="2" charset="2"/>
              <a:buChar char="q"/>
            </a:pPr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Ubiquitous access to shared resources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Computer networks, servers, storage, applications and services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Configurable</a:t>
            </a:r>
          </a:p>
          <a:p>
            <a:pPr marL="342900" marR="0" indent="-342900" algn="l">
              <a:buFont typeface="Wingdings" panose="05000000000000000000" pitchFamily="2" charset="2"/>
              <a:buChar char="q"/>
            </a:pPr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Cost reductions.</a:t>
            </a:r>
          </a:p>
          <a:p>
            <a:pPr marL="342900" marR="0" indent="-342900" algn="l">
              <a:buFont typeface="Wingdings" panose="05000000000000000000" pitchFamily="2" charset="2"/>
              <a:buChar char="q"/>
            </a:pPr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Multitenancy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Centralization of infrastructure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Handling peak-load capacity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Utilization and efficiency improvements</a:t>
            </a:r>
          </a:p>
          <a:p>
            <a:pPr marL="342900" marR="0" indent="-342900" algn="l">
              <a:buFont typeface="Wingdings" panose="05000000000000000000" pitchFamily="2" charset="2"/>
              <a:buChar char="q"/>
            </a:pPr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Device and location independence</a:t>
            </a:r>
          </a:p>
          <a:p>
            <a:pPr marL="342900" marR="0" indent="-342900" algn="l">
              <a:buFont typeface="Wingdings" panose="05000000000000000000" pitchFamily="2" charset="2"/>
              <a:buChar char="q"/>
            </a:pPr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Simplify Maintenance and Recovery </a:t>
            </a:r>
          </a:p>
          <a:p>
            <a:pPr marL="342900" marR="0" indent="-342900" algn="l">
              <a:buFont typeface="Wingdings" panose="05000000000000000000" pitchFamily="2" charset="2"/>
              <a:buChar char="q"/>
            </a:pPr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Scalability and Security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F23175-4333-4DE9-AAD7-88A444ABC2B2}"/>
                  </a:ext>
                </a:extLst>
              </p14:cNvPr>
              <p14:cNvContentPartPr/>
              <p14:nvPr/>
            </p14:nvContentPartPr>
            <p14:xfrm>
              <a:off x="389160" y="3409560"/>
              <a:ext cx="1916640" cy="2010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F23175-4333-4DE9-AAD7-88A444ABC2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800" y="3400200"/>
                <a:ext cx="1935360" cy="20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25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Cloud Processing and Storage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000BE-D1C3-40F1-9102-8EF2118F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049" y="1219200"/>
            <a:ext cx="5769735" cy="4597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C8A10-A847-40A3-87E2-E3BE69229187}"/>
              </a:ext>
            </a:extLst>
          </p:cNvPr>
          <p:cNvSpPr txBox="1"/>
          <p:nvPr/>
        </p:nvSpPr>
        <p:spPr>
          <a:xfrm>
            <a:off x="251520" y="2458045"/>
            <a:ext cx="3482280" cy="257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0" i="0" u="none" strike="noStrike" baseline="0">
                <a:solidFill>
                  <a:srgbClr val="000000"/>
                </a:solidFill>
                <a:latin typeface="+mj-lt"/>
              </a:rPr>
              <a:t>Data Aggregate </a:t>
            </a:r>
          </a:p>
          <a:p>
            <a:pPr marL="285750" marR="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0" i="0" u="none" strike="noStrike" baseline="0">
                <a:solidFill>
                  <a:srgbClr val="000000"/>
                </a:solidFill>
                <a:latin typeface="+mj-lt"/>
              </a:rPr>
              <a:t>Data Analysis </a:t>
            </a:r>
          </a:p>
          <a:p>
            <a:pPr marL="285750" marR="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0" i="0" u="none" strike="noStrike" baseline="0">
                <a:solidFill>
                  <a:srgbClr val="000000"/>
                </a:solidFill>
                <a:latin typeface="+mj-lt"/>
              </a:rPr>
              <a:t>Inference and Learning </a:t>
            </a:r>
          </a:p>
          <a:p>
            <a:pPr marL="285750" marR="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0" i="0" u="none" strike="noStrike" baseline="0">
                <a:solidFill>
                  <a:srgbClr val="000000"/>
                </a:solidFill>
                <a:latin typeface="+mj-lt"/>
              </a:rPr>
              <a:t>Storing Data</a:t>
            </a:r>
          </a:p>
          <a:p>
            <a:pPr marL="285750" marR="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0" i="0" u="none" strike="noStrike" baseline="0">
                <a:solidFill>
                  <a:srgbClr val="000000"/>
                </a:solidFill>
                <a:latin typeface="+mj-lt"/>
              </a:rPr>
              <a:t>Control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2718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5665"/>
            <a:ext cx="7772400" cy="1470025"/>
          </a:xfrm>
        </p:spPr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207E-8A09-4FC6-83E9-3D1773E47D00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4100" name="Picture 4" descr="http://data.sinhvienit.net/2013/T09/img/SinhVienIT.Net---suy-ngh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07" y="268569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36058" y="2819400"/>
            <a:ext cx="5618212" cy="693390"/>
          </a:xfrm>
        </p:spPr>
        <p:txBody>
          <a:bodyPr/>
          <a:lstStyle/>
          <a:p>
            <a:r>
              <a:rPr lang="en-US" altLang="ja-JP" b="1"/>
              <a:t>What is Internet of Things?</a:t>
            </a:r>
            <a:endParaRPr kumimoji="1" lang="ja-JP" altLang="en-US" b="1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5CB729-55AF-4A98-9270-60B41AE6D933}"/>
                  </a:ext>
                </a:extLst>
              </p14:cNvPr>
              <p14:cNvContentPartPr/>
              <p14:nvPr/>
            </p14:nvContentPartPr>
            <p14:xfrm>
              <a:off x="4850280" y="1387080"/>
              <a:ext cx="4285080" cy="4785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5CB729-55AF-4A98-9270-60B41AE6D9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0920" y="1377720"/>
                <a:ext cx="4303800" cy="48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76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altLang="ja-JP"/>
              <a:t>What is IoT?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A0EF9-5A42-45B8-993F-7528296C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9" y="1412776"/>
            <a:ext cx="7584422" cy="4824536"/>
          </a:xfrm>
          <a:prstGeom prst="rect">
            <a:avLst/>
          </a:prstGeom>
          <a:noFill/>
        </p:spPr>
      </p:pic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2/28/2022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92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2101" y="76200"/>
            <a:ext cx="2630487" cy="693390"/>
          </a:xfrm>
        </p:spPr>
        <p:txBody>
          <a:bodyPr/>
          <a:lstStyle/>
          <a:p>
            <a:r>
              <a:rPr lang="en-US" altLang="ja-JP"/>
              <a:t>Smart Things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16B1E-3F2A-43E0-A8F9-5CF9FE0A7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196"/>
            <a:ext cx="4121239" cy="2318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8F7DC-8E98-4BCF-8E75-7483E7F8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67" y="806556"/>
            <a:ext cx="3192784" cy="2119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8F662-A453-44FA-969A-14641FC27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051" y="890196"/>
            <a:ext cx="1700011" cy="124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79F0B-2B35-4565-96A4-ECEF89EC8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984" y="2051913"/>
            <a:ext cx="1713044" cy="2052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BE315E-8DB6-4D5A-9128-E737431DF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149" y="3305446"/>
            <a:ext cx="4121239" cy="2839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EE8BF-184F-45F4-98BA-3FD8E253A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172" y="2983515"/>
            <a:ext cx="3691638" cy="1611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B7CC12-233A-4BAE-8934-80D1C9A51E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3172" y="4595356"/>
            <a:ext cx="4659678" cy="22769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A0FBC24-5186-41E8-B832-B125461FD0CA}"/>
                  </a:ext>
                </a:extLst>
              </p14:cNvPr>
              <p14:cNvContentPartPr/>
              <p14:nvPr/>
            </p14:nvContentPartPr>
            <p14:xfrm>
              <a:off x="1695600" y="138960"/>
              <a:ext cx="1956240" cy="520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A0FBC24-5186-41E8-B832-B125461FD0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86240" y="129600"/>
                <a:ext cx="1974960" cy="53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23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1BA7A-C71C-4D9E-B0D0-42505FD7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1"/>
            <a:ext cx="9144000" cy="68135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08279A-5080-460D-89EC-8FD942F4859F}"/>
                  </a:ext>
                </a:extLst>
              </p14:cNvPr>
              <p14:cNvContentPartPr/>
              <p14:nvPr/>
            </p14:nvContentPartPr>
            <p14:xfrm>
              <a:off x="1778400" y="165240"/>
              <a:ext cx="1425960" cy="504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08279A-5080-460D-89EC-8FD942F485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9040" y="155880"/>
                <a:ext cx="1444680" cy="52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32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altLang="ja-JP"/>
              <a:t>The Needs for IoT</a:t>
            </a:r>
            <a:endParaRPr kumimoji="1" lang="ja-JP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924F5A-4555-4019-9CD2-19F908C43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628775"/>
            <a:ext cx="4038600" cy="4525963"/>
          </a:xfrm>
        </p:spPr>
        <p:txBody>
          <a:bodyPr/>
          <a:lstStyle/>
          <a:p>
            <a:pPr algn="l"/>
            <a:endParaRPr lang="en-US" b="0" i="0" u="none" strike="noStrike" baseline="0">
              <a:solidFill>
                <a:srgbClr val="000000"/>
              </a:solidFill>
              <a:latin typeface="+mj-lt"/>
            </a:endParaRPr>
          </a:p>
          <a:p>
            <a:pPr marR="0" algn="l"/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Sensors</a:t>
            </a:r>
          </a:p>
          <a:p>
            <a:pPr marR="0" algn="l"/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Local Processing </a:t>
            </a:r>
          </a:p>
          <a:p>
            <a:pPr marR="0" algn="l"/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Local Storage </a:t>
            </a:r>
          </a:p>
          <a:p>
            <a:pPr marR="0" algn="l"/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Network </a:t>
            </a:r>
          </a:p>
          <a:p>
            <a:pPr marR="0" algn="l"/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Internet</a:t>
            </a:r>
          </a:p>
          <a:p>
            <a:pPr marR="0" algn="l"/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Cloud Processing </a:t>
            </a:r>
          </a:p>
          <a:p>
            <a:pPr marR="0" algn="l"/>
            <a:r>
              <a:rPr lang="en-US" b="0" i="0" u="none" strike="noStrike" baseline="0">
                <a:solidFill>
                  <a:srgbClr val="000000"/>
                </a:solidFill>
                <a:latin typeface="+mj-lt"/>
              </a:rPr>
              <a:t>Cloud Storage 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2/28/2022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6</a:t>
            </a:fld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B74BE-8743-4F83-8FA1-5A3CECAA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324681"/>
            <a:ext cx="5181600" cy="4807669"/>
          </a:xfrm>
          <a:prstGeom prst="rect">
            <a:avLst/>
          </a:prstGeom>
          <a:noFill/>
        </p:spPr>
      </p:pic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817B00-FD1C-44C6-B38B-F30795BD6AF9}"/>
                  </a:ext>
                </a:extLst>
              </p14:cNvPr>
              <p14:cNvContentPartPr/>
              <p14:nvPr/>
            </p14:nvContentPartPr>
            <p14:xfrm>
              <a:off x="122400" y="149040"/>
              <a:ext cx="9027360" cy="6068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817B00-FD1C-44C6-B38B-F30795BD6A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40" y="139680"/>
                <a:ext cx="9046080" cy="60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34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 altLang="ja-JP"/>
              <a:t>Sensors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0DB942B6-B4D9-4495-B974-EBCB4AFDE5F6}" type="datetime1">
              <a:rPr kumimoji="1" lang="en-US" altLang="ja-JP" smtClean="0"/>
              <a:pPr>
                <a:spcAft>
                  <a:spcPts val="600"/>
                </a:spcAft>
              </a:pPr>
              <a:t>2/28/2022</a:t>
            </a:fld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7</a:t>
            </a:fld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090F4-135B-46AC-9342-9858573E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33" y="1159540"/>
            <a:ext cx="5546001" cy="3654006"/>
          </a:xfrm>
          <a:prstGeom prst="rect">
            <a:avLst/>
          </a:prstGeom>
          <a:noFill/>
        </p:spPr>
      </p:pic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48A8C-C687-4ED7-B278-9414E47926D0}"/>
              </a:ext>
            </a:extLst>
          </p:cNvPr>
          <p:cNvSpPr txBox="1"/>
          <p:nvPr/>
        </p:nvSpPr>
        <p:spPr>
          <a:xfrm>
            <a:off x="99120" y="1747588"/>
            <a:ext cx="4572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endParaRPr lang="en-US" sz="2400" b="0" i="0" u="none" strike="noStrike" baseline="0">
              <a:solidFill>
                <a:srgbClr val="000000"/>
              </a:solidFill>
              <a:latin typeface="+mj-lt"/>
            </a:endParaRPr>
          </a:p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Measure values</a:t>
            </a:r>
          </a:p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Send raw data </a:t>
            </a:r>
          </a:p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Low power consumption</a:t>
            </a:r>
          </a:p>
          <a:p>
            <a:pPr marL="285750" marR="0" indent="-285750" algn="l">
              <a:buFont typeface="Wingdings" panose="05000000000000000000" pitchFamily="2" charset="2"/>
              <a:buChar char="q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Examples Motion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Temperature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Speed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Humidity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Light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...</a:t>
            </a:r>
          </a:p>
          <a:p>
            <a:pPr marL="285750" marR="0" indent="-285750" algn="l">
              <a:buFont typeface="Wingdings" panose="05000000000000000000" pitchFamily="2" charset="2"/>
              <a:buChar char="§"/>
            </a:pPr>
            <a:endParaRPr lang="en-US" sz="2400" b="0" i="0" u="none" strike="noStrike" baseline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5F38E-D2BF-48C1-872D-2F06B2A79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97" y="4695825"/>
            <a:ext cx="316820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3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Processing and Storage 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700A5-5D7A-41FD-900D-15888655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00199"/>
            <a:ext cx="4496857" cy="3225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28B6F-5DC3-4F49-8940-D541DA10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062593"/>
            <a:ext cx="1365161" cy="12299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0B8F42-2C7D-4AC4-BC71-5AD05134BA47}"/>
              </a:ext>
            </a:extLst>
          </p:cNvPr>
          <p:cNvSpPr txBox="1"/>
          <p:nvPr/>
        </p:nvSpPr>
        <p:spPr>
          <a:xfrm>
            <a:off x="533400" y="1502809"/>
            <a:ext cx="4572000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Collect the data from the sensor </a:t>
            </a:r>
          </a:p>
          <a:p>
            <a:pPr marL="285750" marR="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Process it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Compress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Sample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Analyze </a:t>
            </a:r>
          </a:p>
          <a:p>
            <a:pPr marL="285750" marR="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Send the data </a:t>
            </a:r>
          </a:p>
          <a:p>
            <a:pPr marR="0" algn="l">
              <a:lnSpc>
                <a:spcPct val="150000"/>
              </a:lnSpc>
            </a:pPr>
            <a:endParaRPr lang="en-US" sz="2400" b="0" i="0" u="none" strike="noStrike" baseline="0">
              <a:solidFill>
                <a:srgbClr val="000000"/>
              </a:solidFill>
              <a:latin typeface="+mj-lt"/>
            </a:endParaRPr>
          </a:p>
          <a:p>
            <a:pPr marR="0" algn="l">
              <a:lnSpc>
                <a:spcPct val="150000"/>
              </a:lnSpc>
            </a:pPr>
            <a:r>
              <a:rPr lang="en-US" sz="2400" b="0" i="0" u="none" strike="noStrike" baseline="0">
                <a:solidFill>
                  <a:srgbClr val="000000"/>
                </a:solidFill>
                <a:latin typeface="+mj-lt"/>
              </a:rPr>
              <a:t>Edge Device/Fog Computing </a:t>
            </a:r>
            <a:endParaRPr lang="en-US" sz="2400"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CA1CFC-3033-418B-B0B8-D79405C64B31}"/>
                  </a:ext>
                </a:extLst>
              </p14:cNvPr>
              <p14:cNvContentPartPr/>
              <p14:nvPr/>
            </p14:nvContentPartPr>
            <p14:xfrm>
              <a:off x="339480" y="5283360"/>
              <a:ext cx="4172040" cy="81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CA1CFC-3033-418B-B0B8-D79405C64B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120" y="5274000"/>
                <a:ext cx="4190760" cy="8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51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Network and Internet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2/28/2022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92941-14EF-492F-B992-AF96A4DB8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327" y="1747633"/>
            <a:ext cx="5334000" cy="3784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6D80C-A5E6-4F06-BAB6-FB3A3EDACC7A}"/>
              </a:ext>
            </a:extLst>
          </p:cNvPr>
          <p:cNvSpPr txBox="1"/>
          <p:nvPr/>
        </p:nvSpPr>
        <p:spPr>
          <a:xfrm>
            <a:off x="4980419" y="5542151"/>
            <a:ext cx="32766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u="none" strike="noStrike" baseline="0">
                <a:solidFill>
                  <a:srgbClr val="000000"/>
                </a:solidFill>
                <a:latin typeface="+mj-lt"/>
              </a:rPr>
              <a:t>Coutrsy:www.mentor.com</a:t>
            </a:r>
            <a:endParaRPr lang="en-US" sz="220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26691-0B48-4AA8-B85F-7A9D2D91E634}"/>
              </a:ext>
            </a:extLst>
          </p:cNvPr>
          <p:cNvSpPr txBox="1"/>
          <p:nvPr/>
        </p:nvSpPr>
        <p:spPr>
          <a:xfrm>
            <a:off x="87288" y="1202393"/>
            <a:ext cx="3646513" cy="560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05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marR="0" indent="-342900" algn="l">
              <a:buFont typeface="Wingdings" panose="05000000000000000000" pitchFamily="2" charset="2"/>
              <a:buChar char="q"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+mj-lt"/>
              </a:rPr>
              <a:t>IOT Gateway: The connection point between </a:t>
            </a:r>
            <a:r>
              <a:rPr lang="en-US" sz="2200" b="0" i="0" u="none" strike="noStrike" baseline="0" dirty="0" err="1">
                <a:solidFill>
                  <a:srgbClr val="000000"/>
                </a:solidFill>
                <a:latin typeface="+mj-lt"/>
              </a:rPr>
              <a:t>IoTdevices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+mj-lt"/>
              </a:rPr>
              <a:t> and the cloud.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+mj-lt"/>
              </a:rPr>
              <a:t>Aggregates sensor data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+mj-lt"/>
              </a:rPr>
              <a:t>Translates between sensor protocols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+mj-lt"/>
              </a:rPr>
              <a:t>Processes sensor data before </a:t>
            </a:r>
            <a:r>
              <a:rPr lang="en-US" sz="2200" b="0" i="0" u="none" strike="noStrike" baseline="0" dirty="0" err="1">
                <a:solidFill>
                  <a:srgbClr val="000000"/>
                </a:solidFill>
                <a:latin typeface="+mj-lt"/>
              </a:rPr>
              <a:t>transmition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+mj-lt"/>
              </a:rPr>
              <a:t>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+mj-lt"/>
              </a:rPr>
              <a:t>…</a:t>
            </a:r>
          </a:p>
          <a:p>
            <a:pPr marL="342900" marR="0" indent="-342900" algn="l">
              <a:buFont typeface="Wingdings" panose="05000000000000000000" pitchFamily="2" charset="2"/>
              <a:buChar char="q"/>
            </a:pPr>
            <a:endParaRPr lang="en-US" sz="22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342900" marR="0" indent="-342900" algn="l">
              <a:buFont typeface="Wingdings" panose="05000000000000000000" pitchFamily="2" charset="2"/>
              <a:buChar char="q"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+mj-lt"/>
              </a:rPr>
              <a:t>Protocols HTTP, XMPP, </a:t>
            </a:r>
            <a:r>
              <a:rPr lang="en-US" sz="2200" b="0" i="0" u="none" strike="noStrike" baseline="0" dirty="0" err="1">
                <a:solidFill>
                  <a:srgbClr val="000000"/>
                </a:solidFill>
                <a:latin typeface="+mj-lt"/>
              </a:rPr>
              <a:t>MQTT</a:t>
            </a:r>
            <a:r>
              <a:rPr lang="en-US" sz="2200" b="0" i="0" u="none" strike="noStrike" baseline="0" dirty="0">
                <a:solidFill>
                  <a:srgbClr val="000000"/>
                </a:solidFill>
                <a:latin typeface="+mj-lt"/>
              </a:rPr>
              <a:t>, ZigBee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+mj-lt"/>
              </a:rPr>
              <a:t>Wi-Fi, Bluetooth, Ethernet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b="0" i="0" u="none" strike="noStrike" baseline="0" dirty="0">
                <a:solidFill>
                  <a:srgbClr val="000000"/>
                </a:solidFill>
                <a:latin typeface="+mj-lt"/>
              </a:rPr>
              <a:t>…</a:t>
            </a:r>
          </a:p>
          <a:p>
            <a:pPr marR="0"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BE510F-7F89-4236-ABC6-6A32DF7CA339}"/>
                  </a:ext>
                </a:extLst>
              </p14:cNvPr>
              <p14:cNvContentPartPr/>
              <p14:nvPr/>
            </p14:nvContentPartPr>
            <p14:xfrm>
              <a:off x="765720" y="2729520"/>
              <a:ext cx="2796120" cy="1121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BE510F-7F89-4236-ABC6-6A32DF7CA3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360" y="2720160"/>
                <a:ext cx="2814840" cy="11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3645136"/>
      </p:ext>
    </p:extLst>
  </p:cSld>
  <p:clrMapOvr>
    <a:masterClrMapping/>
  </p:clrMapOvr>
</p:sld>
</file>

<file path=ppt/theme/theme1.xml><?xml version="1.0" encoding="utf-8"?>
<a:theme xmlns:a="http://schemas.openxmlformats.org/drawingml/2006/main" name="dsp">
  <a:themeElements>
    <a:clrScheme name="ユーザー定義 5">
      <a:dk1>
        <a:sysClr val="windowText" lastClr="000000"/>
      </a:dk1>
      <a:lt1>
        <a:sysClr val="window" lastClr="FFFFFF"/>
      </a:lt1>
      <a:dk2>
        <a:srgbClr val="5B6973"/>
      </a:dk2>
      <a:lt2>
        <a:srgbClr val="000000"/>
      </a:lt2>
      <a:accent1>
        <a:srgbClr val="5B6973"/>
      </a:accent1>
      <a:accent2>
        <a:srgbClr val="002060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chilab_ofdm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chilab_ofd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u_BaoCao_LVTN_Trinhbay" id="{D3A5B2E4-E217-49C4-B24C-606B452C3C9B}" vid="{C6AF31C0-6432-4428-A701-01B0A15D6F6F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309</Words>
  <Application>Microsoft Office PowerPoint</Application>
  <PresentationFormat>On-screen Show (4:3)</PresentationFormat>
  <Paragraphs>102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Times New Roman</vt:lpstr>
      <vt:lpstr>Wingdings</vt:lpstr>
      <vt:lpstr>dsp</vt:lpstr>
      <vt:lpstr>WIRELESS EMBEDDED SYSTEM Introduction to IoT</vt:lpstr>
      <vt:lpstr>What is Internet of Things?</vt:lpstr>
      <vt:lpstr>What is IoT?</vt:lpstr>
      <vt:lpstr>Smart Things</vt:lpstr>
      <vt:lpstr>PowerPoint Presentation</vt:lpstr>
      <vt:lpstr>The Needs for IoT</vt:lpstr>
      <vt:lpstr>Sensors</vt:lpstr>
      <vt:lpstr>Local Processing and Storage </vt:lpstr>
      <vt:lpstr>Network and Internet</vt:lpstr>
      <vt:lpstr>Cloud Processing and Storage</vt:lpstr>
      <vt:lpstr>Cloud Processing and Storage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EMBEDDED SYSTEM Introduction to IoT</dc:title>
  <dc:creator>Duy Doan</dc:creator>
  <cp:lastModifiedBy>Duy</cp:lastModifiedBy>
  <cp:revision>1</cp:revision>
  <dcterms:created xsi:type="dcterms:W3CDTF">2020-09-09T17:04:59Z</dcterms:created>
  <dcterms:modified xsi:type="dcterms:W3CDTF">2022-02-28T02:08:44Z</dcterms:modified>
</cp:coreProperties>
</file>